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751" r:id="rId5"/>
  </p:sldMasterIdLst>
  <p:notesMasterIdLst>
    <p:notesMasterId r:id="rId13"/>
  </p:notesMasterIdLst>
  <p:handoutMasterIdLst>
    <p:handoutMasterId r:id="rId14"/>
  </p:handoutMasterIdLst>
  <p:sldIdLst>
    <p:sldId id="1472" r:id="rId6"/>
    <p:sldId id="323" r:id="rId7"/>
    <p:sldId id="358" r:id="rId8"/>
    <p:sldId id="361" r:id="rId9"/>
    <p:sldId id="362" r:id="rId10"/>
    <p:sldId id="363" r:id="rId11"/>
    <p:sldId id="265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eattle Text" pitchFamily="2" charset="0"/>
      <p:regular r:id="rId19"/>
      <p:bold r:id="rId20"/>
      <p:italic r:id="rId21"/>
      <p:boldItalic r:id="rId22"/>
    </p:embeddedFont>
    <p:embeddedFont>
      <p:font typeface="Tw Cen MT" panose="020B06020201040206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w, Evelyn" initials="CE" lastIdx="0" clrIdx="0">
    <p:extLst>
      <p:ext uri="{19B8F6BF-5375-455C-9EA6-DF929625EA0E}">
        <p15:presenceInfo xmlns:p15="http://schemas.microsoft.com/office/powerpoint/2012/main" userId="S-1-5-21-1005559283-1549754204-3747669754-137415" providerId="AD"/>
      </p:ext>
    </p:extLst>
  </p:cmAuthor>
  <p:cmAuthor id="2" name="Berry, Melody" initials="BM" lastIdx="1" clrIdx="1">
    <p:extLst>
      <p:ext uri="{19B8F6BF-5375-455C-9EA6-DF929625EA0E}">
        <p15:presenceInfo xmlns:p15="http://schemas.microsoft.com/office/powerpoint/2012/main" userId="S::melody.berry@seattle.gov::31bd6066-c510-4faa-ad29-e552a3d0ff26" providerId="AD"/>
      </p:ext>
    </p:extLst>
  </p:cmAuthor>
  <p:cmAuthor id="3" name="Hove-C, Tina-c" initials="HT" lastIdx="15" clrIdx="2">
    <p:extLst>
      <p:ext uri="{19B8F6BF-5375-455C-9EA6-DF929625EA0E}">
        <p15:presenceInfo xmlns:p15="http://schemas.microsoft.com/office/powerpoint/2012/main" userId="S::tina.hove@seattle.gov::4ae7d966-1c89-402a-b538-3f5719a67c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D8398-9D98-482B-B380-CEA1AACD2C6C}" v="1" dt="2021-11-24T17:12:18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ry, Melody" userId="31bd6066-c510-4faa-ad29-e552a3d0ff26" providerId="ADAL" clId="{CE2D8398-9D98-482B-B380-CEA1AACD2C6C}"/>
    <pc:docChg chg="custSel delSld modSld delMainMaster">
      <pc:chgData name="Berry, Melody" userId="31bd6066-c510-4faa-ad29-e552a3d0ff26" providerId="ADAL" clId="{CE2D8398-9D98-482B-B380-CEA1AACD2C6C}" dt="2021-11-24T17:13:38.908" v="199" actId="47"/>
      <pc:docMkLst>
        <pc:docMk/>
      </pc:docMkLst>
      <pc:sldChg chg="addSp delSp modSp del mod">
        <pc:chgData name="Berry, Melody" userId="31bd6066-c510-4faa-ad29-e552a3d0ff26" providerId="ADAL" clId="{CE2D8398-9D98-482B-B380-CEA1AACD2C6C}" dt="2021-11-24T17:10:58.955" v="2" actId="47"/>
        <pc:sldMkLst>
          <pc:docMk/>
          <pc:sldMk cId="532852770" sldId="269"/>
        </pc:sldMkLst>
        <pc:spChg chg="add mod">
          <ac:chgData name="Berry, Melody" userId="31bd6066-c510-4faa-ad29-e552a3d0ff26" providerId="ADAL" clId="{CE2D8398-9D98-482B-B380-CEA1AACD2C6C}" dt="2021-11-24T17:10:44.633" v="0" actId="478"/>
          <ac:spMkLst>
            <pc:docMk/>
            <pc:sldMk cId="532852770" sldId="269"/>
            <ac:spMk id="3" creationId="{1213A6C5-423D-4919-BC77-321887E6A9CF}"/>
          </ac:spMkLst>
        </pc:spChg>
        <pc:spChg chg="del">
          <ac:chgData name="Berry, Melody" userId="31bd6066-c510-4faa-ad29-e552a3d0ff26" providerId="ADAL" clId="{CE2D8398-9D98-482B-B380-CEA1AACD2C6C}" dt="2021-11-24T17:10:44.633" v="0" actId="478"/>
          <ac:spMkLst>
            <pc:docMk/>
            <pc:sldMk cId="532852770" sldId="269"/>
            <ac:spMk id="7" creationId="{D3AFED29-8799-4927-B9A5-3FA94A1E75B1}"/>
          </ac:spMkLst>
        </pc:spChg>
        <pc:picChg chg="del">
          <ac:chgData name="Berry, Melody" userId="31bd6066-c510-4faa-ad29-e552a3d0ff26" providerId="ADAL" clId="{CE2D8398-9D98-482B-B380-CEA1AACD2C6C}" dt="2021-11-24T17:10:47.737" v="1" actId="478"/>
          <ac:picMkLst>
            <pc:docMk/>
            <pc:sldMk cId="532852770" sldId="269"/>
            <ac:picMk id="5" creationId="{513B3EE3-AE92-44AB-9408-523E277A1E36}"/>
          </ac:picMkLst>
        </pc:picChg>
      </pc:sldChg>
      <pc:sldChg chg="del">
        <pc:chgData name="Berry, Melody" userId="31bd6066-c510-4faa-ad29-e552a3d0ff26" providerId="ADAL" clId="{CE2D8398-9D98-482B-B380-CEA1AACD2C6C}" dt="2021-11-24T17:10:59.728" v="3" actId="47"/>
        <pc:sldMkLst>
          <pc:docMk/>
          <pc:sldMk cId="3986397413" sldId="321"/>
        </pc:sldMkLst>
      </pc:sldChg>
      <pc:sldChg chg="addSp delSp modSp del mod">
        <pc:chgData name="Berry, Melody" userId="31bd6066-c510-4faa-ad29-e552a3d0ff26" providerId="ADAL" clId="{CE2D8398-9D98-482B-B380-CEA1AACD2C6C}" dt="2021-11-24T17:12:38.755" v="197" actId="47"/>
        <pc:sldMkLst>
          <pc:docMk/>
          <pc:sldMk cId="2028085594" sldId="360"/>
        </pc:sldMkLst>
        <pc:spChg chg="del">
          <ac:chgData name="Berry, Melody" userId="31bd6066-c510-4faa-ad29-e552a3d0ff26" providerId="ADAL" clId="{CE2D8398-9D98-482B-B380-CEA1AACD2C6C}" dt="2021-11-24T17:12:15.818" v="163" actId="21"/>
          <ac:spMkLst>
            <pc:docMk/>
            <pc:sldMk cId="2028085594" sldId="360"/>
            <ac:spMk id="3" creationId="{B063DD75-025E-47D6-B796-212099B7C3AE}"/>
          </ac:spMkLst>
        </pc:spChg>
        <pc:spChg chg="add mod">
          <ac:chgData name="Berry, Melody" userId="31bd6066-c510-4faa-ad29-e552a3d0ff26" providerId="ADAL" clId="{CE2D8398-9D98-482B-B380-CEA1AACD2C6C}" dt="2021-11-24T17:12:15.818" v="163" actId="21"/>
          <ac:spMkLst>
            <pc:docMk/>
            <pc:sldMk cId="2028085594" sldId="360"/>
            <ac:spMk id="7" creationId="{444D4892-056D-469B-94BA-B1DAE4B136BD}"/>
          </ac:spMkLst>
        </pc:spChg>
      </pc:sldChg>
      <pc:sldChg chg="del">
        <pc:chgData name="Berry, Melody" userId="31bd6066-c510-4faa-ad29-e552a3d0ff26" providerId="ADAL" clId="{CE2D8398-9D98-482B-B380-CEA1AACD2C6C}" dt="2021-11-24T17:13:12.063" v="198" actId="47"/>
        <pc:sldMkLst>
          <pc:docMk/>
          <pc:sldMk cId="3324228252" sldId="972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4200813707" sldId="976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4115344182" sldId="989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406815030" sldId="990"/>
        </pc:sldMkLst>
      </pc:sldChg>
      <pc:sldChg chg="del">
        <pc:chgData name="Berry, Melody" userId="31bd6066-c510-4faa-ad29-e552a3d0ff26" providerId="ADAL" clId="{CE2D8398-9D98-482B-B380-CEA1AACD2C6C}" dt="2021-11-24T17:13:12.063" v="198" actId="47"/>
        <pc:sldMkLst>
          <pc:docMk/>
          <pc:sldMk cId="3352758052" sldId="991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3058816296" sldId="1418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2655391796" sldId="1419"/>
        </pc:sldMkLst>
      </pc:sldChg>
      <pc:sldChg chg="del">
        <pc:chgData name="Berry, Melody" userId="31bd6066-c510-4faa-ad29-e552a3d0ff26" providerId="ADAL" clId="{CE2D8398-9D98-482B-B380-CEA1AACD2C6C}" dt="2021-11-24T17:12:00.074" v="158" actId="47"/>
        <pc:sldMkLst>
          <pc:docMk/>
          <pc:sldMk cId="1898111198" sldId="1428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3888138228" sldId="1454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3061524762" sldId="1457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811729008" sldId="1467"/>
        </pc:sldMkLst>
      </pc:sldChg>
      <pc:sldChg chg="addSp delSp modSp mod">
        <pc:chgData name="Berry, Melody" userId="31bd6066-c510-4faa-ad29-e552a3d0ff26" providerId="ADAL" clId="{CE2D8398-9D98-482B-B380-CEA1AACD2C6C}" dt="2021-11-24T17:12:36.570" v="196" actId="1076"/>
        <pc:sldMkLst>
          <pc:docMk/>
          <pc:sldMk cId="2710515051" sldId="1472"/>
        </pc:sldMkLst>
        <pc:spChg chg="mod">
          <ac:chgData name="Berry, Melody" userId="31bd6066-c510-4faa-ad29-e552a3d0ff26" providerId="ADAL" clId="{CE2D8398-9D98-482B-B380-CEA1AACD2C6C}" dt="2021-11-24T17:11:30.473" v="105" actId="20577"/>
          <ac:spMkLst>
            <pc:docMk/>
            <pc:sldMk cId="2710515051" sldId="1472"/>
            <ac:spMk id="2" creationId="{A1B30732-E554-4DE1-B7A3-D3A04006C968}"/>
          </ac:spMkLst>
        </pc:spChg>
        <pc:spChg chg="del mod">
          <ac:chgData name="Berry, Melody" userId="31bd6066-c510-4faa-ad29-e552a3d0ff26" providerId="ADAL" clId="{CE2D8398-9D98-482B-B380-CEA1AACD2C6C}" dt="2021-11-24T17:11:52.345" v="156" actId="478"/>
          <ac:spMkLst>
            <pc:docMk/>
            <pc:sldMk cId="2710515051" sldId="1472"/>
            <ac:spMk id="3" creationId="{8CB062D8-C52C-4FBC-9F57-F7E4F5ED7854}"/>
          </ac:spMkLst>
        </pc:spChg>
        <pc:spChg chg="add del mod">
          <ac:chgData name="Berry, Melody" userId="31bd6066-c510-4faa-ad29-e552a3d0ff26" providerId="ADAL" clId="{CE2D8398-9D98-482B-B380-CEA1AACD2C6C}" dt="2021-11-24T17:11:57.176" v="157" actId="478"/>
          <ac:spMkLst>
            <pc:docMk/>
            <pc:sldMk cId="2710515051" sldId="1472"/>
            <ac:spMk id="5" creationId="{097B419A-72AB-4AB4-A89B-D2330A0A15E0}"/>
          </ac:spMkLst>
        </pc:spChg>
        <pc:spChg chg="add mod">
          <ac:chgData name="Berry, Melody" userId="31bd6066-c510-4faa-ad29-e552a3d0ff26" providerId="ADAL" clId="{CE2D8398-9D98-482B-B380-CEA1AACD2C6C}" dt="2021-11-24T17:12:36.570" v="196" actId="1076"/>
          <ac:spMkLst>
            <pc:docMk/>
            <pc:sldMk cId="2710515051" sldId="1472"/>
            <ac:spMk id="6" creationId="{495B5E05-AE28-4645-985A-BEF98EB7BCB8}"/>
          </ac:spMkLst>
        </pc:spChg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1282815105" sldId="1474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3423333068" sldId="1475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1835066596" sldId="1476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513554020" sldId="1477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4190827168" sldId="1478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1466130289" sldId="1486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2567352788" sldId="1507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1693352843" sldId="1508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3296237219" sldId="1511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4090310354" sldId="1512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4182765659" sldId="1517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2656995624" sldId="1518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2007230129" sldId="1519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101633401" sldId="1520"/>
        </pc:sldMkLst>
      </pc:sldChg>
      <pc:sldChg chg="del">
        <pc:chgData name="Berry, Melody" userId="31bd6066-c510-4faa-ad29-e552a3d0ff26" providerId="ADAL" clId="{CE2D8398-9D98-482B-B380-CEA1AACD2C6C}" dt="2021-11-24T17:13:12.063" v="198" actId="47"/>
        <pc:sldMkLst>
          <pc:docMk/>
          <pc:sldMk cId="982933479" sldId="1521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349847495" sldId="1522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1292699581" sldId="1523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2645287524" sldId="1524"/>
        </pc:sldMkLst>
      </pc:sldChg>
      <pc:sldChg chg="del">
        <pc:chgData name="Berry, Melody" userId="31bd6066-c510-4faa-ad29-e552a3d0ff26" providerId="ADAL" clId="{CE2D8398-9D98-482B-B380-CEA1AACD2C6C}" dt="2021-11-24T17:12:03.409" v="159" actId="47"/>
        <pc:sldMkLst>
          <pc:docMk/>
          <pc:sldMk cId="238024362" sldId="1525"/>
        </pc:sldMkLst>
      </pc:sldChg>
      <pc:sldChg chg="del">
        <pc:chgData name="Berry, Melody" userId="31bd6066-c510-4faa-ad29-e552a3d0ff26" providerId="ADAL" clId="{CE2D8398-9D98-482B-B380-CEA1AACD2C6C}" dt="2021-11-24T17:12:04.391" v="160" actId="47"/>
        <pc:sldMkLst>
          <pc:docMk/>
          <pc:sldMk cId="4146855999" sldId="1526"/>
        </pc:sldMkLst>
      </pc:sldChg>
      <pc:sldChg chg="del">
        <pc:chgData name="Berry, Melody" userId="31bd6066-c510-4faa-ad29-e552a3d0ff26" providerId="ADAL" clId="{CE2D8398-9D98-482B-B380-CEA1AACD2C6C}" dt="2021-11-24T17:12:05.212" v="161" actId="47"/>
        <pc:sldMkLst>
          <pc:docMk/>
          <pc:sldMk cId="4014243785" sldId="1527"/>
        </pc:sldMkLst>
      </pc:sldChg>
      <pc:sldChg chg="del">
        <pc:chgData name="Berry, Melody" userId="31bd6066-c510-4faa-ad29-e552a3d0ff26" providerId="ADAL" clId="{CE2D8398-9D98-482B-B380-CEA1AACD2C6C}" dt="2021-11-24T17:12:05.966" v="162" actId="47"/>
        <pc:sldMkLst>
          <pc:docMk/>
          <pc:sldMk cId="2413123984" sldId="1528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210910311" sldId="1529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1661347020" sldId="1530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745909653" sldId="1532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1932819096" sldId="1533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2799891760" sldId="1534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1383129846" sldId="1535"/>
        </pc:sldMkLst>
      </pc:sldChg>
      <pc:sldChg chg="del">
        <pc:chgData name="Berry, Melody" userId="31bd6066-c510-4faa-ad29-e552a3d0ff26" providerId="ADAL" clId="{CE2D8398-9D98-482B-B380-CEA1AACD2C6C}" dt="2021-11-24T17:13:38.908" v="199" actId="47"/>
        <pc:sldMkLst>
          <pc:docMk/>
          <pc:sldMk cId="1841205698" sldId="1536"/>
        </pc:sldMkLst>
      </pc:sldChg>
      <pc:sldMasterChg chg="del delSldLayout">
        <pc:chgData name="Berry, Melody" userId="31bd6066-c510-4faa-ad29-e552a3d0ff26" providerId="ADAL" clId="{CE2D8398-9D98-482B-B380-CEA1AACD2C6C}" dt="2021-11-24T17:13:38.908" v="199" actId="47"/>
        <pc:sldMasterMkLst>
          <pc:docMk/>
          <pc:sldMasterMk cId="3837347281" sldId="2147483673"/>
        </pc:sldMasterMkLst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3837347281" sldId="2147483673"/>
            <pc:sldLayoutMk cId="3593779804" sldId="2147483674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3837347281" sldId="2147483673"/>
            <pc:sldLayoutMk cId="905002806" sldId="2147483675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3837347281" sldId="2147483673"/>
            <pc:sldLayoutMk cId="2133421031" sldId="2147483676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3837347281" sldId="2147483673"/>
            <pc:sldLayoutMk cId="189845145" sldId="2147483677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3837347281" sldId="2147483673"/>
            <pc:sldLayoutMk cId="1948665408" sldId="2147483678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3837347281" sldId="2147483673"/>
            <pc:sldLayoutMk cId="1289026682" sldId="2147483679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3837347281" sldId="2147483673"/>
            <pc:sldLayoutMk cId="3711802066" sldId="2147483680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3837347281" sldId="2147483673"/>
            <pc:sldLayoutMk cId="2091754602" sldId="2147483681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3837347281" sldId="2147483673"/>
            <pc:sldLayoutMk cId="3130665523" sldId="2147483682"/>
          </pc:sldLayoutMkLst>
        </pc:sldLayoutChg>
      </pc:sldMasterChg>
      <pc:sldMasterChg chg="del delSldLayout">
        <pc:chgData name="Berry, Melody" userId="31bd6066-c510-4faa-ad29-e552a3d0ff26" providerId="ADAL" clId="{CE2D8398-9D98-482B-B380-CEA1AACD2C6C}" dt="2021-11-24T17:13:38.908" v="199" actId="47"/>
        <pc:sldMasterMkLst>
          <pc:docMk/>
          <pc:sldMasterMk cId="1164990086" sldId="2147483683"/>
        </pc:sldMasterMkLst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1164990086" sldId="2147483683"/>
            <pc:sldLayoutMk cId="3874347683" sldId="2147483684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1164990086" sldId="2147483683"/>
            <pc:sldLayoutMk cId="191246360" sldId="2147483685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1164990086" sldId="2147483683"/>
            <pc:sldLayoutMk cId="506456562" sldId="2147483686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1164990086" sldId="2147483683"/>
            <pc:sldLayoutMk cId="4091813053" sldId="2147483687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1164990086" sldId="2147483683"/>
            <pc:sldLayoutMk cId="136914100" sldId="2147483688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1164990086" sldId="2147483683"/>
            <pc:sldLayoutMk cId="2048047457" sldId="2147483689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1164990086" sldId="2147483683"/>
            <pc:sldLayoutMk cId="1315540731" sldId="2147483690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1164990086" sldId="2147483683"/>
            <pc:sldLayoutMk cId="747832646" sldId="2147483691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1164990086" sldId="2147483683"/>
            <pc:sldLayoutMk cId="4225629810" sldId="2147483692"/>
          </pc:sldLayoutMkLst>
        </pc:sldLayoutChg>
      </pc:sldMasterChg>
      <pc:sldMasterChg chg="del delSldLayout">
        <pc:chgData name="Berry, Melody" userId="31bd6066-c510-4faa-ad29-e552a3d0ff26" providerId="ADAL" clId="{CE2D8398-9D98-482B-B380-CEA1AACD2C6C}" dt="2021-11-24T17:13:38.908" v="199" actId="47"/>
        <pc:sldMasterMkLst>
          <pc:docMk/>
          <pc:sldMasterMk cId="653309650" sldId="2147483743"/>
        </pc:sldMasterMkLst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653309650" sldId="2147483743"/>
            <pc:sldLayoutMk cId="1329874810" sldId="2147483744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653309650" sldId="2147483743"/>
            <pc:sldLayoutMk cId="1110732243" sldId="2147483745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653309650" sldId="2147483743"/>
            <pc:sldLayoutMk cId="3505997353" sldId="2147483746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653309650" sldId="2147483743"/>
            <pc:sldLayoutMk cId="865851034" sldId="2147483747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653309650" sldId="2147483743"/>
            <pc:sldLayoutMk cId="1620231494" sldId="2147483748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653309650" sldId="2147483743"/>
            <pc:sldLayoutMk cId="2180470486" sldId="2147483749"/>
          </pc:sldLayoutMkLst>
        </pc:sldLayoutChg>
        <pc:sldLayoutChg chg="del">
          <pc:chgData name="Berry, Melody" userId="31bd6066-c510-4faa-ad29-e552a3d0ff26" providerId="ADAL" clId="{CE2D8398-9D98-482B-B380-CEA1AACD2C6C}" dt="2021-11-24T17:13:38.908" v="199" actId="47"/>
          <pc:sldLayoutMkLst>
            <pc:docMk/>
            <pc:sldMasterMk cId="653309650" sldId="2147483743"/>
            <pc:sldLayoutMk cId="1008839997" sldId="214748375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EBEAD-25F0-46C7-915A-CF4420160E7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686877-73C7-4710-B9D9-3466A1EE2D08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u="none" dirty="0"/>
            <a:t>Permit Fees </a:t>
          </a:r>
        </a:p>
      </dgm:t>
    </dgm:pt>
    <dgm:pt modelId="{4E3503E1-7C7F-4CD3-A2DC-4F87DC1CDB7C}" type="parTrans" cxnId="{537EDB05-57D5-4095-AD2D-6353060AEEB4}">
      <dgm:prSet/>
      <dgm:spPr/>
      <dgm:t>
        <a:bodyPr/>
        <a:lstStyle/>
        <a:p>
          <a:endParaRPr lang="en-US"/>
        </a:p>
      </dgm:t>
    </dgm:pt>
    <dgm:pt modelId="{0F86F085-49FC-4C9C-B94F-3DEFBC0BEC3D}" type="sibTrans" cxnId="{537EDB05-57D5-4095-AD2D-6353060AEEB4}">
      <dgm:prSet/>
      <dgm:spPr/>
      <dgm:t>
        <a:bodyPr/>
        <a:lstStyle/>
        <a:p>
          <a:endParaRPr lang="en-US"/>
        </a:p>
      </dgm:t>
    </dgm:pt>
    <dgm:pt modelId="{11FCCF00-3DFE-4745-AB1B-920D2796FDA1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000"/>
            <a:t>Recovery: Administrative, some review time and overhead</a:t>
          </a:r>
        </a:p>
      </dgm:t>
    </dgm:pt>
    <dgm:pt modelId="{DCBDF460-2439-417B-A625-D698CC2FA01E}" type="parTrans" cxnId="{2AD01DC8-8BAA-4F0C-AFD9-0705BB6DBC79}">
      <dgm:prSet/>
      <dgm:spPr/>
      <dgm:t>
        <a:bodyPr/>
        <a:lstStyle/>
        <a:p>
          <a:endParaRPr lang="en-US"/>
        </a:p>
      </dgm:t>
    </dgm:pt>
    <dgm:pt modelId="{293A962E-C0FA-4B42-9CD9-9DB3911CED83}" type="sibTrans" cxnId="{2AD01DC8-8BAA-4F0C-AFD9-0705BB6DBC79}">
      <dgm:prSet/>
      <dgm:spPr/>
      <dgm:t>
        <a:bodyPr/>
        <a:lstStyle/>
        <a:p>
          <a:endParaRPr lang="en-US"/>
        </a:p>
      </dgm:t>
    </dgm:pt>
    <dgm:pt modelId="{752646CC-F18D-4E21-BE08-1433CEA22372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b="1" u="none" dirty="0"/>
            <a:t>Hourly Rate</a:t>
          </a:r>
        </a:p>
      </dgm:t>
    </dgm:pt>
    <dgm:pt modelId="{B5007D2A-62AA-4533-ADC1-951C25673D6D}" type="parTrans" cxnId="{3C657127-8928-482B-BE0B-2AF0FDC49E98}">
      <dgm:prSet/>
      <dgm:spPr/>
      <dgm:t>
        <a:bodyPr/>
        <a:lstStyle/>
        <a:p>
          <a:endParaRPr lang="en-US"/>
        </a:p>
      </dgm:t>
    </dgm:pt>
    <dgm:pt modelId="{AD70EF22-5417-4220-AC04-45FB5C9B1330}" type="sibTrans" cxnId="{3C657127-8928-482B-BE0B-2AF0FDC49E98}">
      <dgm:prSet/>
      <dgm:spPr/>
      <dgm:t>
        <a:bodyPr/>
        <a:lstStyle/>
        <a:p>
          <a:endParaRPr lang="en-US"/>
        </a:p>
      </dgm:t>
    </dgm:pt>
    <dgm:pt modelId="{9B672EB9-864B-4F85-A244-B145A6C64F93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2000"/>
            <a:t>Recovery: Review or inspection time and overhead</a:t>
          </a:r>
        </a:p>
      </dgm:t>
    </dgm:pt>
    <dgm:pt modelId="{80F99FDA-D3C5-4B0B-9376-7C774FEDFC8B}" type="parTrans" cxnId="{88F8DB01-0CEB-4D4B-B5BA-6611CA8373AD}">
      <dgm:prSet/>
      <dgm:spPr/>
      <dgm:t>
        <a:bodyPr/>
        <a:lstStyle/>
        <a:p>
          <a:endParaRPr lang="en-US"/>
        </a:p>
      </dgm:t>
    </dgm:pt>
    <dgm:pt modelId="{89A39357-4BD2-4565-8C79-ADF8A460422E}" type="sibTrans" cxnId="{88F8DB01-0CEB-4D4B-B5BA-6611CA8373AD}">
      <dgm:prSet/>
      <dgm:spPr/>
      <dgm:t>
        <a:bodyPr/>
        <a:lstStyle/>
        <a:p>
          <a:endParaRPr lang="en-US"/>
        </a:p>
      </dgm:t>
    </dgm:pt>
    <dgm:pt modelId="{FAB693DD-6D0F-405F-9BB8-673C24600C10}">
      <dgm:prSet/>
      <dgm:spPr/>
      <dgm:t>
        <a:bodyPr/>
        <a:lstStyle/>
        <a:p>
          <a:r>
            <a:rPr lang="en-US" b="1" u="none"/>
            <a:t>Use and Occupation Fees</a:t>
          </a:r>
        </a:p>
      </dgm:t>
    </dgm:pt>
    <dgm:pt modelId="{B42F3437-640E-4130-91C8-6CA26F62EC8E}" type="parTrans" cxnId="{C4D6743A-430D-4B13-9798-C5F14D0DCC67}">
      <dgm:prSet/>
      <dgm:spPr/>
      <dgm:t>
        <a:bodyPr/>
        <a:lstStyle/>
        <a:p>
          <a:endParaRPr lang="en-US"/>
        </a:p>
      </dgm:t>
    </dgm:pt>
    <dgm:pt modelId="{2491888F-0BED-4BB1-B522-8E29E96CE37A}" type="sibTrans" cxnId="{C4D6743A-430D-4B13-9798-C5F14D0DCC67}">
      <dgm:prSet/>
      <dgm:spPr/>
      <dgm:t>
        <a:bodyPr/>
        <a:lstStyle/>
        <a:p>
          <a:endParaRPr lang="en-US"/>
        </a:p>
      </dgm:t>
    </dgm:pt>
    <dgm:pt modelId="{35104D80-53A8-447A-83D5-06650A6D79A4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endParaRPr lang="en-US" sz="2000"/>
        </a:p>
      </dgm:t>
    </dgm:pt>
    <dgm:pt modelId="{EA6B6535-F61F-4A5C-99AA-ADCFE8C5BBB5}" type="parTrans" cxnId="{808406B9-061B-45C3-9866-45D861E4C8E0}">
      <dgm:prSet/>
      <dgm:spPr/>
      <dgm:t>
        <a:bodyPr/>
        <a:lstStyle/>
        <a:p>
          <a:endParaRPr lang="en-US"/>
        </a:p>
      </dgm:t>
    </dgm:pt>
    <dgm:pt modelId="{143F61AF-FD38-4899-A4B8-C666C80BD530}" type="sibTrans" cxnId="{808406B9-061B-45C3-9866-45D861E4C8E0}">
      <dgm:prSet/>
      <dgm:spPr/>
      <dgm:t>
        <a:bodyPr/>
        <a:lstStyle/>
        <a:p>
          <a:endParaRPr lang="en-US"/>
        </a:p>
      </dgm:t>
    </dgm:pt>
    <dgm:pt modelId="{395182BA-AE62-456B-8919-269B90BCDBEA}">
      <dgm:prSet custT="1"/>
      <dgm:spPr/>
      <dgm:t>
        <a:bodyPr/>
        <a:lstStyle/>
        <a:p>
          <a:endParaRPr lang="en-US" sz="2000"/>
        </a:p>
      </dgm:t>
    </dgm:pt>
    <dgm:pt modelId="{323D4531-9366-4F1A-AA27-0A865AF7A77E}" type="parTrans" cxnId="{0300B6B8-89D1-4CAC-A3C4-9BA783231D9C}">
      <dgm:prSet/>
      <dgm:spPr/>
      <dgm:t>
        <a:bodyPr/>
        <a:lstStyle/>
        <a:p>
          <a:endParaRPr lang="en-US"/>
        </a:p>
      </dgm:t>
    </dgm:pt>
    <dgm:pt modelId="{D6882C9F-2AB5-4A7C-874B-C817D1F0E966}" type="sibTrans" cxnId="{0300B6B8-89D1-4CAC-A3C4-9BA783231D9C}">
      <dgm:prSet/>
      <dgm:spPr/>
      <dgm:t>
        <a:bodyPr/>
        <a:lstStyle/>
        <a:p>
          <a:endParaRPr lang="en-US"/>
        </a:p>
      </dgm:t>
    </dgm:pt>
    <dgm:pt modelId="{77B59B70-7CCB-4422-8A16-228C123CC6B5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000"/>
            <a:t>Issuance, amendment and renewal fees</a:t>
          </a:r>
        </a:p>
      </dgm:t>
    </dgm:pt>
    <dgm:pt modelId="{D671DA64-DF4C-4E3C-882E-AAE44A010FBD}" type="parTrans" cxnId="{87F5CBCA-AEBA-40CA-9AF3-798664E19FC4}">
      <dgm:prSet/>
      <dgm:spPr/>
      <dgm:t>
        <a:bodyPr/>
        <a:lstStyle/>
        <a:p>
          <a:endParaRPr lang="en-US"/>
        </a:p>
      </dgm:t>
    </dgm:pt>
    <dgm:pt modelId="{FB473F39-540B-4173-8220-C3D219E71DBE}" type="sibTrans" cxnId="{87F5CBCA-AEBA-40CA-9AF3-798664E19FC4}">
      <dgm:prSet/>
      <dgm:spPr/>
      <dgm:t>
        <a:bodyPr/>
        <a:lstStyle/>
        <a:p>
          <a:endParaRPr lang="en-US"/>
        </a:p>
      </dgm:t>
    </dgm:pt>
    <dgm:pt modelId="{4B6AE1D0-A416-4243-84AF-DEA7151D70DD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2000"/>
            <a:t>Review and inspection rates</a:t>
          </a:r>
        </a:p>
      </dgm:t>
    </dgm:pt>
    <dgm:pt modelId="{19F14AFE-BE94-4DA7-9E62-0303748E757B}" type="parTrans" cxnId="{114E708C-26EB-4F38-B0B7-889FCC238461}">
      <dgm:prSet/>
      <dgm:spPr/>
      <dgm:t>
        <a:bodyPr/>
        <a:lstStyle/>
        <a:p>
          <a:endParaRPr lang="en-US"/>
        </a:p>
      </dgm:t>
    </dgm:pt>
    <dgm:pt modelId="{4E328FFD-C729-4419-ADAD-A93052935624}" type="sibTrans" cxnId="{114E708C-26EB-4F38-B0B7-889FCC238461}">
      <dgm:prSet/>
      <dgm:spPr/>
      <dgm:t>
        <a:bodyPr/>
        <a:lstStyle/>
        <a:p>
          <a:endParaRPr lang="en-US"/>
        </a:p>
      </dgm:t>
    </dgm:pt>
    <dgm:pt modelId="{EFC363F2-CC47-4DF0-974A-93609CBA6D88}">
      <dgm:prSet custT="1"/>
      <dgm:spPr/>
      <dgm:t>
        <a:bodyPr/>
        <a:lstStyle/>
        <a:p>
          <a:r>
            <a:rPr lang="en-US" sz="2000"/>
            <a:t>Non-transportation uses of the right-of-way charged by the square footage</a:t>
          </a:r>
        </a:p>
      </dgm:t>
    </dgm:pt>
    <dgm:pt modelId="{6A491A73-6A6C-47FE-983A-36D3EBB6CC98}" type="parTrans" cxnId="{8DB39CCD-6865-4960-AD5B-E4EEC2BBE10B}">
      <dgm:prSet/>
      <dgm:spPr/>
      <dgm:t>
        <a:bodyPr/>
        <a:lstStyle/>
        <a:p>
          <a:endParaRPr lang="en-US"/>
        </a:p>
      </dgm:t>
    </dgm:pt>
    <dgm:pt modelId="{FF9B7736-CFDA-429D-B8B3-C0DB96B1EFE4}" type="sibTrans" cxnId="{8DB39CCD-6865-4960-AD5B-E4EEC2BBE10B}">
      <dgm:prSet/>
      <dgm:spPr/>
      <dgm:t>
        <a:bodyPr/>
        <a:lstStyle/>
        <a:p>
          <a:endParaRPr lang="en-US"/>
        </a:p>
      </dgm:t>
    </dgm:pt>
    <dgm:pt modelId="{E92E68A4-E901-43B9-88F1-7C6FB2066485}">
      <dgm:prSet custT="1"/>
      <dgm:spPr/>
      <dgm:t>
        <a:bodyPr/>
        <a:lstStyle/>
        <a:p>
          <a:r>
            <a:rPr lang="en-US" sz="2000"/>
            <a:t>Discretionary: Used to encourage shorter and more efficient use of the public right-of-way</a:t>
          </a:r>
        </a:p>
      </dgm:t>
    </dgm:pt>
    <dgm:pt modelId="{57B588FA-340F-4BEA-B77E-F96306A35EA3}" type="parTrans" cxnId="{012DA323-91C2-4B72-8362-183795A02DC1}">
      <dgm:prSet/>
      <dgm:spPr/>
      <dgm:t>
        <a:bodyPr/>
        <a:lstStyle/>
        <a:p>
          <a:endParaRPr lang="en-US"/>
        </a:p>
      </dgm:t>
    </dgm:pt>
    <dgm:pt modelId="{2858442D-9997-4D04-BC8C-36F5BCE3D9D2}" type="sibTrans" cxnId="{012DA323-91C2-4B72-8362-183795A02DC1}">
      <dgm:prSet/>
      <dgm:spPr/>
      <dgm:t>
        <a:bodyPr/>
        <a:lstStyle/>
        <a:p>
          <a:endParaRPr lang="en-US"/>
        </a:p>
      </dgm:t>
    </dgm:pt>
    <dgm:pt modelId="{5AA171B2-CEAF-4C95-8DB4-73B698CB99A2}" type="pres">
      <dgm:prSet presAssocID="{C25EBEAD-25F0-46C7-915A-CF4420160E78}" presName="Name0" presStyleCnt="0">
        <dgm:presLayoutVars>
          <dgm:dir/>
          <dgm:animLvl val="lvl"/>
          <dgm:resizeHandles val="exact"/>
        </dgm:presLayoutVars>
      </dgm:prSet>
      <dgm:spPr/>
    </dgm:pt>
    <dgm:pt modelId="{5DF992AD-A4BF-460A-81E6-5265393AC326}" type="pres">
      <dgm:prSet presAssocID="{52686877-73C7-4710-B9D9-3466A1EE2D08}" presName="composite" presStyleCnt="0"/>
      <dgm:spPr/>
    </dgm:pt>
    <dgm:pt modelId="{877409D2-B54B-414E-91D3-6930D50DF529}" type="pres">
      <dgm:prSet presAssocID="{52686877-73C7-4710-B9D9-3466A1EE2D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34B3608-7559-43CF-92F7-63114249F735}" type="pres">
      <dgm:prSet presAssocID="{52686877-73C7-4710-B9D9-3466A1EE2D08}" presName="desTx" presStyleLbl="alignAccFollowNode1" presStyleIdx="0" presStyleCnt="3">
        <dgm:presLayoutVars>
          <dgm:bulletEnabled val="1"/>
        </dgm:presLayoutVars>
      </dgm:prSet>
      <dgm:spPr/>
    </dgm:pt>
    <dgm:pt modelId="{A894CAC0-7CFE-40F3-9C18-F81239F6B767}" type="pres">
      <dgm:prSet presAssocID="{0F86F085-49FC-4C9C-B94F-3DEFBC0BEC3D}" presName="space" presStyleCnt="0"/>
      <dgm:spPr/>
    </dgm:pt>
    <dgm:pt modelId="{A09BAA19-F696-43AC-89F3-F7FF78E2DAC3}" type="pres">
      <dgm:prSet presAssocID="{752646CC-F18D-4E21-BE08-1433CEA22372}" presName="composite" presStyleCnt="0"/>
      <dgm:spPr/>
    </dgm:pt>
    <dgm:pt modelId="{299D46CC-CA31-43D6-A963-67A32D5943EF}" type="pres">
      <dgm:prSet presAssocID="{752646CC-F18D-4E21-BE08-1433CEA223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1D411BC-727E-400A-93F0-1023AA603B6F}" type="pres">
      <dgm:prSet presAssocID="{752646CC-F18D-4E21-BE08-1433CEA22372}" presName="desTx" presStyleLbl="alignAccFollowNode1" presStyleIdx="1" presStyleCnt="3">
        <dgm:presLayoutVars>
          <dgm:bulletEnabled val="1"/>
        </dgm:presLayoutVars>
      </dgm:prSet>
      <dgm:spPr/>
    </dgm:pt>
    <dgm:pt modelId="{0C02887D-AB1B-4174-8F29-E787F37DF8D5}" type="pres">
      <dgm:prSet presAssocID="{AD70EF22-5417-4220-AC04-45FB5C9B1330}" presName="space" presStyleCnt="0"/>
      <dgm:spPr/>
    </dgm:pt>
    <dgm:pt modelId="{1D22DD79-0430-48D0-BEBB-469EBC431FAA}" type="pres">
      <dgm:prSet presAssocID="{FAB693DD-6D0F-405F-9BB8-673C24600C10}" presName="composite" presStyleCnt="0"/>
      <dgm:spPr/>
    </dgm:pt>
    <dgm:pt modelId="{147C8613-6092-4E3C-B568-D77C0BBCFB83}" type="pres">
      <dgm:prSet presAssocID="{FAB693DD-6D0F-405F-9BB8-673C24600C1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A15CF9A-82C8-47A5-A4D1-EA251BE9AC45}" type="pres">
      <dgm:prSet presAssocID="{FAB693DD-6D0F-405F-9BB8-673C24600C10}" presName="desTx" presStyleLbl="alignAccFollowNode1" presStyleIdx="2" presStyleCnt="3" custLinFactNeighborX="103" custLinFactNeighborY="341">
        <dgm:presLayoutVars>
          <dgm:bulletEnabled val="1"/>
        </dgm:presLayoutVars>
      </dgm:prSet>
      <dgm:spPr/>
    </dgm:pt>
  </dgm:ptLst>
  <dgm:cxnLst>
    <dgm:cxn modelId="{88F8DB01-0CEB-4D4B-B5BA-6611CA8373AD}" srcId="{752646CC-F18D-4E21-BE08-1433CEA22372}" destId="{9B672EB9-864B-4F85-A244-B145A6C64F93}" srcOrd="1" destOrd="0" parTransId="{80F99FDA-D3C5-4B0B-9376-7C774FEDFC8B}" sibTransId="{89A39357-4BD2-4565-8C79-ADF8A460422E}"/>
    <dgm:cxn modelId="{537EDB05-57D5-4095-AD2D-6353060AEEB4}" srcId="{C25EBEAD-25F0-46C7-915A-CF4420160E78}" destId="{52686877-73C7-4710-B9D9-3466A1EE2D08}" srcOrd="0" destOrd="0" parTransId="{4E3503E1-7C7F-4CD3-A2DC-4F87DC1CDB7C}" sibTransId="{0F86F085-49FC-4C9C-B94F-3DEFBC0BEC3D}"/>
    <dgm:cxn modelId="{A8DB4D0A-A325-4D06-92F1-CDECE1227627}" type="presOf" srcId="{35104D80-53A8-447A-83D5-06650A6D79A4}" destId="{B34B3608-7559-43CF-92F7-63114249F735}" srcOrd="0" destOrd="2" presId="urn:microsoft.com/office/officeart/2005/8/layout/hList1"/>
    <dgm:cxn modelId="{012DA323-91C2-4B72-8362-183795A02DC1}" srcId="{FAB693DD-6D0F-405F-9BB8-673C24600C10}" destId="{E92E68A4-E901-43B9-88F1-7C6FB2066485}" srcOrd="1" destOrd="0" parTransId="{57B588FA-340F-4BEA-B77E-F96306A35EA3}" sibTransId="{2858442D-9997-4D04-BC8C-36F5BCE3D9D2}"/>
    <dgm:cxn modelId="{3C657127-8928-482B-BE0B-2AF0FDC49E98}" srcId="{C25EBEAD-25F0-46C7-915A-CF4420160E78}" destId="{752646CC-F18D-4E21-BE08-1433CEA22372}" srcOrd="1" destOrd="0" parTransId="{B5007D2A-62AA-4533-ADC1-951C25673D6D}" sibTransId="{AD70EF22-5417-4220-AC04-45FB5C9B1330}"/>
    <dgm:cxn modelId="{365FEE2C-9F80-42F5-B52D-F56BFD1C89C5}" type="presOf" srcId="{4B6AE1D0-A416-4243-84AF-DEA7151D70DD}" destId="{51D411BC-727E-400A-93F0-1023AA603B6F}" srcOrd="0" destOrd="0" presId="urn:microsoft.com/office/officeart/2005/8/layout/hList1"/>
    <dgm:cxn modelId="{C4D6743A-430D-4B13-9798-C5F14D0DCC67}" srcId="{C25EBEAD-25F0-46C7-915A-CF4420160E78}" destId="{FAB693DD-6D0F-405F-9BB8-673C24600C10}" srcOrd="2" destOrd="0" parTransId="{B42F3437-640E-4130-91C8-6CA26F62EC8E}" sibTransId="{2491888F-0BED-4BB1-B522-8E29E96CE37A}"/>
    <dgm:cxn modelId="{E7CF4640-608E-42B4-9969-180BB8C6BEAF}" type="presOf" srcId="{77B59B70-7CCB-4422-8A16-228C123CC6B5}" destId="{B34B3608-7559-43CF-92F7-63114249F735}" srcOrd="0" destOrd="0" presId="urn:microsoft.com/office/officeart/2005/8/layout/hList1"/>
    <dgm:cxn modelId="{B1EE1345-1666-4A08-AB8C-900481D3A53F}" type="presOf" srcId="{EFC363F2-CC47-4DF0-974A-93609CBA6D88}" destId="{CA15CF9A-82C8-47A5-A4D1-EA251BE9AC45}" srcOrd="0" destOrd="0" presId="urn:microsoft.com/office/officeart/2005/8/layout/hList1"/>
    <dgm:cxn modelId="{AFB02E88-60EF-4CDD-B206-9E6A0BA7AC92}" type="presOf" srcId="{752646CC-F18D-4E21-BE08-1433CEA22372}" destId="{299D46CC-CA31-43D6-A963-67A32D5943EF}" srcOrd="0" destOrd="0" presId="urn:microsoft.com/office/officeart/2005/8/layout/hList1"/>
    <dgm:cxn modelId="{114E708C-26EB-4F38-B0B7-889FCC238461}" srcId="{752646CC-F18D-4E21-BE08-1433CEA22372}" destId="{4B6AE1D0-A416-4243-84AF-DEA7151D70DD}" srcOrd="0" destOrd="0" parTransId="{19F14AFE-BE94-4DA7-9E62-0303748E757B}" sibTransId="{4E328FFD-C729-4419-ADAD-A93052935624}"/>
    <dgm:cxn modelId="{93224697-092B-4B87-9ADC-DD46DA493C4A}" type="presOf" srcId="{52686877-73C7-4710-B9D9-3466A1EE2D08}" destId="{877409D2-B54B-414E-91D3-6930D50DF529}" srcOrd="0" destOrd="0" presId="urn:microsoft.com/office/officeart/2005/8/layout/hList1"/>
    <dgm:cxn modelId="{88A87AB2-7D29-4740-AAAD-09C1C1575278}" type="presOf" srcId="{11FCCF00-3DFE-4745-AB1B-920D2796FDA1}" destId="{B34B3608-7559-43CF-92F7-63114249F735}" srcOrd="0" destOrd="1" presId="urn:microsoft.com/office/officeart/2005/8/layout/hList1"/>
    <dgm:cxn modelId="{177C36B5-6681-478C-BB14-833DCEB50A68}" type="presOf" srcId="{395182BA-AE62-456B-8919-269B90BCDBEA}" destId="{CA15CF9A-82C8-47A5-A4D1-EA251BE9AC45}" srcOrd="0" destOrd="2" presId="urn:microsoft.com/office/officeart/2005/8/layout/hList1"/>
    <dgm:cxn modelId="{0300B6B8-89D1-4CAC-A3C4-9BA783231D9C}" srcId="{FAB693DD-6D0F-405F-9BB8-673C24600C10}" destId="{395182BA-AE62-456B-8919-269B90BCDBEA}" srcOrd="2" destOrd="0" parTransId="{323D4531-9366-4F1A-AA27-0A865AF7A77E}" sibTransId="{D6882C9F-2AB5-4A7C-874B-C817D1F0E966}"/>
    <dgm:cxn modelId="{808406B9-061B-45C3-9866-45D861E4C8E0}" srcId="{52686877-73C7-4710-B9D9-3466A1EE2D08}" destId="{35104D80-53A8-447A-83D5-06650A6D79A4}" srcOrd="2" destOrd="0" parTransId="{EA6B6535-F61F-4A5C-99AA-ADCFE8C5BBB5}" sibTransId="{143F61AF-FD38-4899-A4B8-C666C80BD530}"/>
    <dgm:cxn modelId="{268D2FBC-599A-40EC-8AF5-B7CFFD39180F}" type="presOf" srcId="{E92E68A4-E901-43B9-88F1-7C6FB2066485}" destId="{CA15CF9A-82C8-47A5-A4D1-EA251BE9AC45}" srcOrd="0" destOrd="1" presId="urn:microsoft.com/office/officeart/2005/8/layout/hList1"/>
    <dgm:cxn modelId="{2AD01DC8-8BAA-4F0C-AFD9-0705BB6DBC79}" srcId="{52686877-73C7-4710-B9D9-3466A1EE2D08}" destId="{11FCCF00-3DFE-4745-AB1B-920D2796FDA1}" srcOrd="1" destOrd="0" parTransId="{DCBDF460-2439-417B-A625-D698CC2FA01E}" sibTransId="{293A962E-C0FA-4B42-9CD9-9DB3911CED83}"/>
    <dgm:cxn modelId="{87F5CBCA-AEBA-40CA-9AF3-798664E19FC4}" srcId="{52686877-73C7-4710-B9D9-3466A1EE2D08}" destId="{77B59B70-7CCB-4422-8A16-228C123CC6B5}" srcOrd="0" destOrd="0" parTransId="{D671DA64-DF4C-4E3C-882E-AAE44A010FBD}" sibTransId="{FB473F39-540B-4173-8220-C3D219E71DBE}"/>
    <dgm:cxn modelId="{8DB39CCD-6865-4960-AD5B-E4EEC2BBE10B}" srcId="{FAB693DD-6D0F-405F-9BB8-673C24600C10}" destId="{EFC363F2-CC47-4DF0-974A-93609CBA6D88}" srcOrd="0" destOrd="0" parTransId="{6A491A73-6A6C-47FE-983A-36D3EBB6CC98}" sibTransId="{FF9B7736-CFDA-429D-B8B3-C0DB96B1EFE4}"/>
    <dgm:cxn modelId="{35208ED2-C932-4E51-B9D5-63BB135928EE}" type="presOf" srcId="{9B672EB9-864B-4F85-A244-B145A6C64F93}" destId="{51D411BC-727E-400A-93F0-1023AA603B6F}" srcOrd="0" destOrd="1" presId="urn:microsoft.com/office/officeart/2005/8/layout/hList1"/>
    <dgm:cxn modelId="{63D1E6D9-D170-41B9-BFCF-F646EE9EF738}" type="presOf" srcId="{C25EBEAD-25F0-46C7-915A-CF4420160E78}" destId="{5AA171B2-CEAF-4C95-8DB4-73B698CB99A2}" srcOrd="0" destOrd="0" presId="urn:microsoft.com/office/officeart/2005/8/layout/hList1"/>
    <dgm:cxn modelId="{8AFA46F6-5C01-4B8F-91EF-428D0A421218}" type="presOf" srcId="{FAB693DD-6D0F-405F-9BB8-673C24600C10}" destId="{147C8613-6092-4E3C-B568-D77C0BBCFB83}" srcOrd="0" destOrd="0" presId="urn:microsoft.com/office/officeart/2005/8/layout/hList1"/>
    <dgm:cxn modelId="{84189094-BB74-4AF1-B1C6-CAB4F4C81534}" type="presParOf" srcId="{5AA171B2-CEAF-4C95-8DB4-73B698CB99A2}" destId="{5DF992AD-A4BF-460A-81E6-5265393AC326}" srcOrd="0" destOrd="0" presId="urn:microsoft.com/office/officeart/2005/8/layout/hList1"/>
    <dgm:cxn modelId="{E5ED25A4-DB98-4AE6-93B8-2AD1C1DD1D5E}" type="presParOf" srcId="{5DF992AD-A4BF-460A-81E6-5265393AC326}" destId="{877409D2-B54B-414E-91D3-6930D50DF529}" srcOrd="0" destOrd="0" presId="urn:microsoft.com/office/officeart/2005/8/layout/hList1"/>
    <dgm:cxn modelId="{095A873F-180D-47BD-9073-85188F20AA35}" type="presParOf" srcId="{5DF992AD-A4BF-460A-81E6-5265393AC326}" destId="{B34B3608-7559-43CF-92F7-63114249F735}" srcOrd="1" destOrd="0" presId="urn:microsoft.com/office/officeart/2005/8/layout/hList1"/>
    <dgm:cxn modelId="{1FF37C1E-ABF8-4815-AD67-3C981EB54B4B}" type="presParOf" srcId="{5AA171B2-CEAF-4C95-8DB4-73B698CB99A2}" destId="{A894CAC0-7CFE-40F3-9C18-F81239F6B767}" srcOrd="1" destOrd="0" presId="urn:microsoft.com/office/officeart/2005/8/layout/hList1"/>
    <dgm:cxn modelId="{4D14AB79-2B9A-4A09-923F-10B25AE20559}" type="presParOf" srcId="{5AA171B2-CEAF-4C95-8DB4-73B698CB99A2}" destId="{A09BAA19-F696-43AC-89F3-F7FF78E2DAC3}" srcOrd="2" destOrd="0" presId="urn:microsoft.com/office/officeart/2005/8/layout/hList1"/>
    <dgm:cxn modelId="{3980A8A3-98D2-4F4B-89FC-72EE7CF1DF1E}" type="presParOf" srcId="{A09BAA19-F696-43AC-89F3-F7FF78E2DAC3}" destId="{299D46CC-CA31-43D6-A963-67A32D5943EF}" srcOrd="0" destOrd="0" presId="urn:microsoft.com/office/officeart/2005/8/layout/hList1"/>
    <dgm:cxn modelId="{4A50ABDB-EF6F-4D03-8782-FBC52B55B29B}" type="presParOf" srcId="{A09BAA19-F696-43AC-89F3-F7FF78E2DAC3}" destId="{51D411BC-727E-400A-93F0-1023AA603B6F}" srcOrd="1" destOrd="0" presId="urn:microsoft.com/office/officeart/2005/8/layout/hList1"/>
    <dgm:cxn modelId="{DE32343B-8A28-4BA2-A483-2B6316E88467}" type="presParOf" srcId="{5AA171B2-CEAF-4C95-8DB4-73B698CB99A2}" destId="{0C02887D-AB1B-4174-8F29-E787F37DF8D5}" srcOrd="3" destOrd="0" presId="urn:microsoft.com/office/officeart/2005/8/layout/hList1"/>
    <dgm:cxn modelId="{B1F44B80-6074-4AA1-AE77-35D84A77B656}" type="presParOf" srcId="{5AA171B2-CEAF-4C95-8DB4-73B698CB99A2}" destId="{1D22DD79-0430-48D0-BEBB-469EBC431FAA}" srcOrd="4" destOrd="0" presId="urn:microsoft.com/office/officeart/2005/8/layout/hList1"/>
    <dgm:cxn modelId="{E3B3A7B2-526B-4319-B1CD-23AA9C49142A}" type="presParOf" srcId="{1D22DD79-0430-48D0-BEBB-469EBC431FAA}" destId="{147C8613-6092-4E3C-B568-D77C0BBCFB83}" srcOrd="0" destOrd="0" presId="urn:microsoft.com/office/officeart/2005/8/layout/hList1"/>
    <dgm:cxn modelId="{AAE37E42-1702-4F29-BAB3-A66649BDA2A4}" type="presParOf" srcId="{1D22DD79-0430-48D0-BEBB-469EBC431FAA}" destId="{CA15CF9A-82C8-47A5-A4D1-EA251BE9AC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79555-04E3-470B-87BD-BF3DED1BBD2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CC0AD1-AA3E-4DC5-83D8-AC8ECB77344D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600">
              <a:latin typeface="+mn-lt"/>
            </a:rPr>
            <a:t>Issuance Fees</a:t>
          </a:r>
        </a:p>
      </dgm:t>
    </dgm:pt>
    <dgm:pt modelId="{94253854-D328-449C-9777-A4E0686D8614}" type="parTrans" cxnId="{23C80D89-613C-433B-853D-089ED9AEE8E1}">
      <dgm:prSet/>
      <dgm:spPr/>
      <dgm:t>
        <a:bodyPr/>
        <a:lstStyle/>
        <a:p>
          <a:endParaRPr lang="en-US"/>
        </a:p>
      </dgm:t>
    </dgm:pt>
    <dgm:pt modelId="{BA389BD4-7A61-43DD-8459-256085A22EB8}" type="sibTrans" cxnId="{23C80D89-613C-433B-853D-089ED9AEE8E1}">
      <dgm:prSet/>
      <dgm:spPr/>
      <dgm:t>
        <a:bodyPr/>
        <a:lstStyle/>
        <a:p>
          <a:endParaRPr lang="en-US"/>
        </a:p>
      </dgm:t>
    </dgm:pt>
    <dgm:pt modelId="{29E52D96-8E20-45FD-BFCA-BD1556434498}">
      <dgm:prSet phldrT="[Text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dirty="0">
              <a:latin typeface="+mn-lt"/>
            </a:rPr>
            <a:t>For construction and utility permits, update to full or partial full cost recovery</a:t>
          </a:r>
        </a:p>
      </dgm:t>
    </dgm:pt>
    <dgm:pt modelId="{F03471B2-FB6B-444E-914E-9ECA6AC1E76D}" type="parTrans" cxnId="{C225DF84-9D6D-4E5A-8A6F-BEBB791DB019}">
      <dgm:prSet/>
      <dgm:spPr/>
      <dgm:t>
        <a:bodyPr/>
        <a:lstStyle/>
        <a:p>
          <a:endParaRPr lang="en-US"/>
        </a:p>
      </dgm:t>
    </dgm:pt>
    <dgm:pt modelId="{E63F5B0E-A4CA-42A5-BA4F-7DA339D9E669}" type="sibTrans" cxnId="{C225DF84-9D6D-4E5A-8A6F-BEBB791DB019}">
      <dgm:prSet/>
      <dgm:spPr/>
      <dgm:t>
        <a:bodyPr/>
        <a:lstStyle/>
        <a:p>
          <a:endParaRPr lang="en-US"/>
        </a:p>
      </dgm:t>
    </dgm:pt>
    <dgm:pt modelId="{11295EA0-E712-4B33-8A96-517B7F09F56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3600" dirty="0">
              <a:latin typeface="+mn-lt"/>
            </a:rPr>
            <a:t>Hourly Rate</a:t>
          </a:r>
        </a:p>
      </dgm:t>
    </dgm:pt>
    <dgm:pt modelId="{68E958F2-15D5-457D-B47B-A42FF342AA95}" type="parTrans" cxnId="{9CAC6B78-3B30-4DA1-9380-97FCE5E35ACB}">
      <dgm:prSet/>
      <dgm:spPr/>
      <dgm:t>
        <a:bodyPr/>
        <a:lstStyle/>
        <a:p>
          <a:endParaRPr lang="en-US"/>
        </a:p>
      </dgm:t>
    </dgm:pt>
    <dgm:pt modelId="{9C44FB9F-C91E-4B0C-9AEF-D8BD6C06E279}" type="sibTrans" cxnId="{9CAC6B78-3B30-4DA1-9380-97FCE5E35ACB}">
      <dgm:prSet/>
      <dgm:spPr/>
      <dgm:t>
        <a:bodyPr/>
        <a:lstStyle/>
        <a:p>
          <a:endParaRPr lang="en-US"/>
        </a:p>
      </dgm:t>
    </dgm:pt>
    <dgm:pt modelId="{265D998F-F25E-4613-B6BC-B6F1E6AB29C2}">
      <dgm:prSet phldrT="[Text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800" dirty="0">
              <a:latin typeface="+mn-lt"/>
            </a:rPr>
            <a:t>Update with 2019 – 2021 AWI </a:t>
          </a:r>
        </a:p>
      </dgm:t>
    </dgm:pt>
    <dgm:pt modelId="{FDCB293A-80D0-47DE-A7B6-DEA62AF0411D}" type="parTrans" cxnId="{51D8D54D-8B7E-4826-9FEB-07855C489674}">
      <dgm:prSet/>
      <dgm:spPr/>
      <dgm:t>
        <a:bodyPr/>
        <a:lstStyle/>
        <a:p>
          <a:endParaRPr lang="en-US"/>
        </a:p>
      </dgm:t>
    </dgm:pt>
    <dgm:pt modelId="{393B1EF1-62AD-4ECA-9731-F6014C3EEEFD}" type="sibTrans" cxnId="{51D8D54D-8B7E-4826-9FEB-07855C489674}">
      <dgm:prSet/>
      <dgm:spPr/>
      <dgm:t>
        <a:bodyPr/>
        <a:lstStyle/>
        <a:p>
          <a:endParaRPr lang="en-US"/>
        </a:p>
      </dgm:t>
    </dgm:pt>
    <dgm:pt modelId="{F32EF25D-5307-497B-B91E-A1D8FFBD0CB7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3200">
              <a:latin typeface="+mn-lt"/>
            </a:rPr>
            <a:t>Use and Occupancy Fees</a:t>
          </a:r>
        </a:p>
      </dgm:t>
    </dgm:pt>
    <dgm:pt modelId="{FFB66AA0-F00B-4461-BC88-D2632F846864}" type="parTrans" cxnId="{B4586EFF-99B9-4E53-8749-96233ACF69B5}">
      <dgm:prSet/>
      <dgm:spPr/>
      <dgm:t>
        <a:bodyPr/>
        <a:lstStyle/>
        <a:p>
          <a:endParaRPr lang="en-US"/>
        </a:p>
      </dgm:t>
    </dgm:pt>
    <dgm:pt modelId="{908782DE-8781-4B79-B710-65A1E5906DE4}" type="sibTrans" cxnId="{B4586EFF-99B9-4E53-8749-96233ACF69B5}">
      <dgm:prSet/>
      <dgm:spPr/>
      <dgm:t>
        <a:bodyPr/>
        <a:lstStyle/>
        <a:p>
          <a:endParaRPr lang="en-US"/>
        </a:p>
      </dgm:t>
    </dgm:pt>
    <dgm:pt modelId="{03AC02C4-45B8-434D-9547-429BE1693BF2}">
      <dgm:prSet phldrT="[Text]" phldr="0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800" dirty="0">
              <a:latin typeface="+mn-lt"/>
            </a:rPr>
            <a:t>No change</a:t>
          </a:r>
        </a:p>
      </dgm:t>
    </dgm:pt>
    <dgm:pt modelId="{D051E1FE-0CE2-4590-B4E9-BBFF4C65AA8D}" type="parTrans" cxnId="{2F38EA01-FB57-42D5-AAA6-0D6084A9576D}">
      <dgm:prSet/>
      <dgm:spPr/>
      <dgm:t>
        <a:bodyPr/>
        <a:lstStyle/>
        <a:p>
          <a:endParaRPr lang="en-US"/>
        </a:p>
      </dgm:t>
    </dgm:pt>
    <dgm:pt modelId="{F1AB72C7-B411-4339-B97F-A54FFAABA8B7}" type="sibTrans" cxnId="{2F38EA01-FB57-42D5-AAA6-0D6084A9576D}">
      <dgm:prSet/>
      <dgm:spPr/>
      <dgm:t>
        <a:bodyPr/>
        <a:lstStyle/>
        <a:p>
          <a:endParaRPr lang="en-US"/>
        </a:p>
      </dgm:t>
    </dgm:pt>
    <dgm:pt modelId="{893EE9B1-E02B-4EC5-A0BA-C96F7711FD22}">
      <dgm:prSet phldr="0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dirty="0">
              <a:latin typeface="+mn-lt"/>
            </a:rPr>
            <a:t>For public activation and maintenance permits, update with 2019 – 2021  AWI</a:t>
          </a:r>
        </a:p>
      </dgm:t>
    </dgm:pt>
    <dgm:pt modelId="{4B6A09C6-490B-4383-93FD-986B1FAFE132}" type="parTrans" cxnId="{FCA41375-2E0C-49A6-8A6F-EBFD882E973C}">
      <dgm:prSet/>
      <dgm:spPr/>
      <dgm:t>
        <a:bodyPr/>
        <a:lstStyle/>
        <a:p>
          <a:endParaRPr lang="en-US"/>
        </a:p>
      </dgm:t>
    </dgm:pt>
    <dgm:pt modelId="{4F375C07-2337-4465-96FD-A04F2202615F}" type="sibTrans" cxnId="{FCA41375-2E0C-49A6-8A6F-EBFD882E973C}">
      <dgm:prSet/>
      <dgm:spPr/>
      <dgm:t>
        <a:bodyPr/>
        <a:lstStyle/>
        <a:p>
          <a:endParaRPr lang="en-US"/>
        </a:p>
      </dgm:t>
    </dgm:pt>
    <dgm:pt modelId="{AE6CA5D5-3AE9-4BD9-AC4D-BB5DC21B97A5}">
      <dgm:prSet phldr="0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dirty="0">
              <a:latin typeface="+mn-lt"/>
            </a:rPr>
            <a:t>Keep free permits free (e.g., gardening, signs, block party etc.)</a:t>
          </a:r>
        </a:p>
      </dgm:t>
    </dgm:pt>
    <dgm:pt modelId="{006E83A8-CD4B-4B98-9611-C20E776AD1A0}" type="parTrans" cxnId="{66013B47-F97C-433F-A91E-2D58BC48E92C}">
      <dgm:prSet/>
      <dgm:spPr/>
      <dgm:t>
        <a:bodyPr/>
        <a:lstStyle/>
        <a:p>
          <a:endParaRPr lang="en-US"/>
        </a:p>
      </dgm:t>
    </dgm:pt>
    <dgm:pt modelId="{DC5F928D-B0AA-4AAB-B985-6F6F47ABFC67}" type="sibTrans" cxnId="{66013B47-F97C-433F-A91E-2D58BC48E92C}">
      <dgm:prSet/>
      <dgm:spPr/>
      <dgm:t>
        <a:bodyPr/>
        <a:lstStyle/>
        <a:p>
          <a:endParaRPr lang="en-US"/>
        </a:p>
      </dgm:t>
    </dgm:pt>
    <dgm:pt modelId="{96FFF5B8-9DA9-4571-A4FC-A1133BAC7D97}" type="pres">
      <dgm:prSet presAssocID="{0B979555-04E3-470B-87BD-BF3DED1BBD2F}" presName="Name0" presStyleCnt="0">
        <dgm:presLayoutVars>
          <dgm:dir/>
          <dgm:animLvl val="lvl"/>
          <dgm:resizeHandles val="exact"/>
        </dgm:presLayoutVars>
      </dgm:prSet>
      <dgm:spPr/>
    </dgm:pt>
    <dgm:pt modelId="{D164FD1C-8004-42A8-B2BE-EC9F9C3DC300}" type="pres">
      <dgm:prSet presAssocID="{E0CC0AD1-AA3E-4DC5-83D8-AC8ECB77344D}" presName="linNode" presStyleCnt="0"/>
      <dgm:spPr/>
    </dgm:pt>
    <dgm:pt modelId="{E9A2C40F-9255-4AD7-8FB8-C64B0378D577}" type="pres">
      <dgm:prSet presAssocID="{E0CC0AD1-AA3E-4DC5-83D8-AC8ECB77344D}" presName="parentText" presStyleLbl="node1" presStyleIdx="0" presStyleCnt="3" custScaleX="75804">
        <dgm:presLayoutVars>
          <dgm:chMax val="1"/>
          <dgm:bulletEnabled val="1"/>
        </dgm:presLayoutVars>
      </dgm:prSet>
      <dgm:spPr/>
    </dgm:pt>
    <dgm:pt modelId="{09109B56-8371-4B4D-9C66-536DF02E933C}" type="pres">
      <dgm:prSet presAssocID="{E0CC0AD1-AA3E-4DC5-83D8-AC8ECB77344D}" presName="descendantText" presStyleLbl="alignAccFollowNode1" presStyleIdx="0" presStyleCnt="3">
        <dgm:presLayoutVars>
          <dgm:bulletEnabled val="1"/>
        </dgm:presLayoutVars>
      </dgm:prSet>
      <dgm:spPr/>
    </dgm:pt>
    <dgm:pt modelId="{CEDB5259-0D3B-4347-8E5D-F9B223346998}" type="pres">
      <dgm:prSet presAssocID="{BA389BD4-7A61-43DD-8459-256085A22EB8}" presName="sp" presStyleCnt="0"/>
      <dgm:spPr/>
    </dgm:pt>
    <dgm:pt modelId="{F6B7E7D8-2569-4284-BE63-F3DF475619E3}" type="pres">
      <dgm:prSet presAssocID="{11295EA0-E712-4B33-8A96-517B7F09F56D}" presName="linNode" presStyleCnt="0"/>
      <dgm:spPr/>
    </dgm:pt>
    <dgm:pt modelId="{C31B0724-2C73-4B83-AE2F-BA00BDCABA7B}" type="pres">
      <dgm:prSet presAssocID="{11295EA0-E712-4B33-8A96-517B7F09F56D}" presName="parentText" presStyleLbl="node1" presStyleIdx="1" presStyleCnt="3" custScaleX="77040">
        <dgm:presLayoutVars>
          <dgm:chMax val="1"/>
          <dgm:bulletEnabled val="1"/>
        </dgm:presLayoutVars>
      </dgm:prSet>
      <dgm:spPr/>
    </dgm:pt>
    <dgm:pt modelId="{872B0E14-345B-4898-9B98-ECFC0D7E041B}" type="pres">
      <dgm:prSet presAssocID="{11295EA0-E712-4B33-8A96-517B7F09F56D}" presName="descendantText" presStyleLbl="alignAccFollowNode1" presStyleIdx="1" presStyleCnt="3">
        <dgm:presLayoutVars>
          <dgm:bulletEnabled val="1"/>
        </dgm:presLayoutVars>
      </dgm:prSet>
      <dgm:spPr/>
    </dgm:pt>
    <dgm:pt modelId="{D7C308E5-DC1C-49DA-9439-5132572BE762}" type="pres">
      <dgm:prSet presAssocID="{9C44FB9F-C91E-4B0C-9AEF-D8BD6C06E279}" presName="sp" presStyleCnt="0"/>
      <dgm:spPr/>
    </dgm:pt>
    <dgm:pt modelId="{D490AC5C-C019-4A26-B02D-31F9CBA1D4C4}" type="pres">
      <dgm:prSet presAssocID="{F32EF25D-5307-497B-B91E-A1D8FFBD0CB7}" presName="linNode" presStyleCnt="0"/>
      <dgm:spPr/>
    </dgm:pt>
    <dgm:pt modelId="{C7EB01E8-8313-4845-9777-A1A07270693E}" type="pres">
      <dgm:prSet presAssocID="{F32EF25D-5307-497B-B91E-A1D8FFBD0CB7}" presName="parentText" presStyleLbl="node1" presStyleIdx="2" presStyleCnt="3" custScaleX="78183">
        <dgm:presLayoutVars>
          <dgm:chMax val="1"/>
          <dgm:bulletEnabled val="1"/>
        </dgm:presLayoutVars>
      </dgm:prSet>
      <dgm:spPr/>
    </dgm:pt>
    <dgm:pt modelId="{FA9716A5-F4CF-4C40-9A7C-108F4424ED34}" type="pres">
      <dgm:prSet presAssocID="{F32EF25D-5307-497B-B91E-A1D8FFBD0CB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F38EA01-FB57-42D5-AAA6-0D6084A9576D}" srcId="{F32EF25D-5307-497B-B91E-A1D8FFBD0CB7}" destId="{03AC02C4-45B8-434D-9547-429BE1693BF2}" srcOrd="0" destOrd="0" parTransId="{D051E1FE-0CE2-4590-B4E9-BBFF4C65AA8D}" sibTransId="{F1AB72C7-B411-4339-B97F-A54FFAABA8B7}"/>
    <dgm:cxn modelId="{21AC9505-79F3-49CC-8B7D-5C23F30BA0DD}" type="presOf" srcId="{03AC02C4-45B8-434D-9547-429BE1693BF2}" destId="{FA9716A5-F4CF-4C40-9A7C-108F4424ED34}" srcOrd="0" destOrd="0" presId="urn:microsoft.com/office/officeart/2005/8/layout/vList5"/>
    <dgm:cxn modelId="{974DD30A-EDAB-4FDC-B1D9-2A4A2DB6F49C}" type="presOf" srcId="{265D998F-F25E-4613-B6BC-B6F1E6AB29C2}" destId="{872B0E14-345B-4898-9B98-ECFC0D7E041B}" srcOrd="0" destOrd="0" presId="urn:microsoft.com/office/officeart/2005/8/layout/vList5"/>
    <dgm:cxn modelId="{F37B3C1E-39F3-4A48-8376-A9436CD6861E}" type="presOf" srcId="{E0CC0AD1-AA3E-4DC5-83D8-AC8ECB77344D}" destId="{E9A2C40F-9255-4AD7-8FB8-C64B0378D577}" srcOrd="0" destOrd="0" presId="urn:microsoft.com/office/officeart/2005/8/layout/vList5"/>
    <dgm:cxn modelId="{7391FB3F-9527-4FF7-93C3-70B5966C934E}" type="presOf" srcId="{893EE9B1-E02B-4EC5-A0BA-C96F7711FD22}" destId="{09109B56-8371-4B4D-9C66-536DF02E933C}" srcOrd="0" destOrd="1" presId="urn:microsoft.com/office/officeart/2005/8/layout/vList5"/>
    <dgm:cxn modelId="{66013B47-F97C-433F-A91E-2D58BC48E92C}" srcId="{E0CC0AD1-AA3E-4DC5-83D8-AC8ECB77344D}" destId="{AE6CA5D5-3AE9-4BD9-AC4D-BB5DC21B97A5}" srcOrd="2" destOrd="0" parTransId="{006E83A8-CD4B-4B98-9611-C20E776AD1A0}" sibTransId="{DC5F928D-B0AA-4AAB-B985-6F6F47ABFC67}"/>
    <dgm:cxn modelId="{06F1366D-F1BA-4302-AD20-7EA0E15B8C6E}" type="presOf" srcId="{0B979555-04E3-470B-87BD-BF3DED1BBD2F}" destId="{96FFF5B8-9DA9-4571-A4FC-A1133BAC7D97}" srcOrd="0" destOrd="0" presId="urn:microsoft.com/office/officeart/2005/8/layout/vList5"/>
    <dgm:cxn modelId="{51D8D54D-8B7E-4826-9FEB-07855C489674}" srcId="{11295EA0-E712-4B33-8A96-517B7F09F56D}" destId="{265D998F-F25E-4613-B6BC-B6F1E6AB29C2}" srcOrd="0" destOrd="0" parTransId="{FDCB293A-80D0-47DE-A7B6-DEA62AF0411D}" sibTransId="{393B1EF1-62AD-4ECA-9731-F6014C3EEEFD}"/>
    <dgm:cxn modelId="{FCA41375-2E0C-49A6-8A6F-EBFD882E973C}" srcId="{E0CC0AD1-AA3E-4DC5-83D8-AC8ECB77344D}" destId="{893EE9B1-E02B-4EC5-A0BA-C96F7711FD22}" srcOrd="1" destOrd="0" parTransId="{4B6A09C6-490B-4383-93FD-986B1FAFE132}" sibTransId="{4F375C07-2337-4465-96FD-A04F2202615F}"/>
    <dgm:cxn modelId="{9CAC6B78-3B30-4DA1-9380-97FCE5E35ACB}" srcId="{0B979555-04E3-470B-87BD-BF3DED1BBD2F}" destId="{11295EA0-E712-4B33-8A96-517B7F09F56D}" srcOrd="1" destOrd="0" parTransId="{68E958F2-15D5-457D-B47B-A42FF342AA95}" sibTransId="{9C44FB9F-C91E-4B0C-9AEF-D8BD6C06E279}"/>
    <dgm:cxn modelId="{C225DF84-9D6D-4E5A-8A6F-BEBB791DB019}" srcId="{E0CC0AD1-AA3E-4DC5-83D8-AC8ECB77344D}" destId="{29E52D96-8E20-45FD-BFCA-BD1556434498}" srcOrd="0" destOrd="0" parTransId="{F03471B2-FB6B-444E-914E-9ECA6AC1E76D}" sibTransId="{E63F5B0E-A4CA-42A5-BA4F-7DA339D9E669}"/>
    <dgm:cxn modelId="{23C80D89-613C-433B-853D-089ED9AEE8E1}" srcId="{0B979555-04E3-470B-87BD-BF3DED1BBD2F}" destId="{E0CC0AD1-AA3E-4DC5-83D8-AC8ECB77344D}" srcOrd="0" destOrd="0" parTransId="{94253854-D328-449C-9777-A4E0686D8614}" sibTransId="{BA389BD4-7A61-43DD-8459-256085A22EB8}"/>
    <dgm:cxn modelId="{FCD73D9B-41E7-47B3-A50C-F4C280DA232D}" type="presOf" srcId="{AE6CA5D5-3AE9-4BD9-AC4D-BB5DC21B97A5}" destId="{09109B56-8371-4B4D-9C66-536DF02E933C}" srcOrd="0" destOrd="2" presId="urn:microsoft.com/office/officeart/2005/8/layout/vList5"/>
    <dgm:cxn modelId="{DABCE2B9-5CAF-4E08-9E2C-A2C27601D8FA}" type="presOf" srcId="{11295EA0-E712-4B33-8A96-517B7F09F56D}" destId="{C31B0724-2C73-4B83-AE2F-BA00BDCABA7B}" srcOrd="0" destOrd="0" presId="urn:microsoft.com/office/officeart/2005/8/layout/vList5"/>
    <dgm:cxn modelId="{CC96E8ED-4F4B-4B43-9D15-8F02B30CBF74}" type="presOf" srcId="{29E52D96-8E20-45FD-BFCA-BD1556434498}" destId="{09109B56-8371-4B4D-9C66-536DF02E933C}" srcOrd="0" destOrd="0" presId="urn:microsoft.com/office/officeart/2005/8/layout/vList5"/>
    <dgm:cxn modelId="{9FF301F9-7B84-42EC-BF38-E427D4889C0F}" type="presOf" srcId="{F32EF25D-5307-497B-B91E-A1D8FFBD0CB7}" destId="{C7EB01E8-8313-4845-9777-A1A07270693E}" srcOrd="0" destOrd="0" presId="urn:microsoft.com/office/officeart/2005/8/layout/vList5"/>
    <dgm:cxn modelId="{B4586EFF-99B9-4E53-8749-96233ACF69B5}" srcId="{0B979555-04E3-470B-87BD-BF3DED1BBD2F}" destId="{F32EF25D-5307-497B-B91E-A1D8FFBD0CB7}" srcOrd="2" destOrd="0" parTransId="{FFB66AA0-F00B-4461-BC88-D2632F846864}" sibTransId="{908782DE-8781-4B79-B710-65A1E5906DE4}"/>
    <dgm:cxn modelId="{9A65C661-1D2E-4111-8264-577B063FC31D}" type="presParOf" srcId="{96FFF5B8-9DA9-4571-A4FC-A1133BAC7D97}" destId="{D164FD1C-8004-42A8-B2BE-EC9F9C3DC300}" srcOrd="0" destOrd="0" presId="urn:microsoft.com/office/officeart/2005/8/layout/vList5"/>
    <dgm:cxn modelId="{9B5A397B-4463-4EDA-9C69-368E4C181BDF}" type="presParOf" srcId="{D164FD1C-8004-42A8-B2BE-EC9F9C3DC300}" destId="{E9A2C40F-9255-4AD7-8FB8-C64B0378D577}" srcOrd="0" destOrd="0" presId="urn:microsoft.com/office/officeart/2005/8/layout/vList5"/>
    <dgm:cxn modelId="{4E8502AC-17BD-4ECE-9A52-FE69E3182887}" type="presParOf" srcId="{D164FD1C-8004-42A8-B2BE-EC9F9C3DC300}" destId="{09109B56-8371-4B4D-9C66-536DF02E933C}" srcOrd="1" destOrd="0" presId="urn:microsoft.com/office/officeart/2005/8/layout/vList5"/>
    <dgm:cxn modelId="{60004327-A7CC-4BF9-B879-EE9138AF1D67}" type="presParOf" srcId="{96FFF5B8-9DA9-4571-A4FC-A1133BAC7D97}" destId="{CEDB5259-0D3B-4347-8E5D-F9B223346998}" srcOrd="1" destOrd="0" presId="urn:microsoft.com/office/officeart/2005/8/layout/vList5"/>
    <dgm:cxn modelId="{C57E3154-60BA-4257-9413-64264710718A}" type="presParOf" srcId="{96FFF5B8-9DA9-4571-A4FC-A1133BAC7D97}" destId="{F6B7E7D8-2569-4284-BE63-F3DF475619E3}" srcOrd="2" destOrd="0" presId="urn:microsoft.com/office/officeart/2005/8/layout/vList5"/>
    <dgm:cxn modelId="{D85D55DD-8E60-474C-B804-7A31C8B4DEA9}" type="presParOf" srcId="{F6B7E7D8-2569-4284-BE63-F3DF475619E3}" destId="{C31B0724-2C73-4B83-AE2F-BA00BDCABA7B}" srcOrd="0" destOrd="0" presId="urn:microsoft.com/office/officeart/2005/8/layout/vList5"/>
    <dgm:cxn modelId="{A4F25E52-16EB-48F5-805F-B529192E12E5}" type="presParOf" srcId="{F6B7E7D8-2569-4284-BE63-F3DF475619E3}" destId="{872B0E14-345B-4898-9B98-ECFC0D7E041B}" srcOrd="1" destOrd="0" presId="urn:microsoft.com/office/officeart/2005/8/layout/vList5"/>
    <dgm:cxn modelId="{F1BF1795-127D-479A-AE01-C229B2AA585F}" type="presParOf" srcId="{96FFF5B8-9DA9-4571-A4FC-A1133BAC7D97}" destId="{D7C308E5-DC1C-49DA-9439-5132572BE762}" srcOrd="3" destOrd="0" presId="urn:microsoft.com/office/officeart/2005/8/layout/vList5"/>
    <dgm:cxn modelId="{655F9094-63BE-4324-B168-C0ECBEEBADE1}" type="presParOf" srcId="{96FFF5B8-9DA9-4571-A4FC-A1133BAC7D97}" destId="{D490AC5C-C019-4A26-B02D-31F9CBA1D4C4}" srcOrd="4" destOrd="0" presId="urn:microsoft.com/office/officeart/2005/8/layout/vList5"/>
    <dgm:cxn modelId="{E03A0148-9D48-4E7D-A4A3-7BADD908ABDE}" type="presParOf" srcId="{D490AC5C-C019-4A26-B02D-31F9CBA1D4C4}" destId="{C7EB01E8-8313-4845-9777-A1A07270693E}" srcOrd="0" destOrd="0" presId="urn:microsoft.com/office/officeart/2005/8/layout/vList5"/>
    <dgm:cxn modelId="{E7F4418D-DF41-4047-B4A5-72DA80373C1F}" type="presParOf" srcId="{D490AC5C-C019-4A26-B02D-31F9CBA1D4C4}" destId="{FA9716A5-F4CF-4C40-9A7C-108F4424ED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409D2-B54B-414E-91D3-6930D50DF529}">
      <dsp:nvSpPr>
        <dsp:cNvPr id="0" name=""/>
        <dsp:cNvSpPr/>
      </dsp:nvSpPr>
      <dsp:spPr>
        <a:xfrm>
          <a:off x="3286" y="177869"/>
          <a:ext cx="3203971" cy="112364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u="none" kern="1200" dirty="0"/>
            <a:t>Permit Fees </a:t>
          </a:r>
        </a:p>
      </dsp:txBody>
      <dsp:txXfrm>
        <a:off x="3286" y="177869"/>
        <a:ext cx="3203971" cy="1123643"/>
      </dsp:txXfrm>
    </dsp:sp>
    <dsp:sp modelId="{B34B3608-7559-43CF-92F7-63114249F735}">
      <dsp:nvSpPr>
        <dsp:cNvPr id="0" name=""/>
        <dsp:cNvSpPr/>
      </dsp:nvSpPr>
      <dsp:spPr>
        <a:xfrm>
          <a:off x="3286" y="1301512"/>
          <a:ext cx="3203971" cy="2871956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Issuance, amendment and renewal fees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Recovery: Administrative, some review time and overhead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</dsp:txBody>
      <dsp:txXfrm>
        <a:off x="3286" y="1301512"/>
        <a:ext cx="3203971" cy="2871956"/>
      </dsp:txXfrm>
    </dsp:sp>
    <dsp:sp modelId="{299D46CC-CA31-43D6-A963-67A32D5943EF}">
      <dsp:nvSpPr>
        <dsp:cNvPr id="0" name=""/>
        <dsp:cNvSpPr/>
      </dsp:nvSpPr>
      <dsp:spPr>
        <a:xfrm>
          <a:off x="3655814" y="177869"/>
          <a:ext cx="3203971" cy="112364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u="none" kern="1200" dirty="0"/>
            <a:t>Hourly Rate</a:t>
          </a:r>
        </a:p>
      </dsp:txBody>
      <dsp:txXfrm>
        <a:off x="3655814" y="177869"/>
        <a:ext cx="3203971" cy="1123643"/>
      </dsp:txXfrm>
    </dsp:sp>
    <dsp:sp modelId="{51D411BC-727E-400A-93F0-1023AA603B6F}">
      <dsp:nvSpPr>
        <dsp:cNvPr id="0" name=""/>
        <dsp:cNvSpPr/>
      </dsp:nvSpPr>
      <dsp:spPr>
        <a:xfrm>
          <a:off x="3655814" y="1301512"/>
          <a:ext cx="3203971" cy="2871956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Review and inspection rates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Recovery: Review or inspection time and overhead</a:t>
          </a:r>
        </a:p>
      </dsp:txBody>
      <dsp:txXfrm>
        <a:off x="3655814" y="1301512"/>
        <a:ext cx="3203971" cy="2871956"/>
      </dsp:txXfrm>
    </dsp:sp>
    <dsp:sp modelId="{147C8613-6092-4E3C-B568-D77C0BBCFB83}">
      <dsp:nvSpPr>
        <dsp:cNvPr id="0" name=""/>
        <dsp:cNvSpPr/>
      </dsp:nvSpPr>
      <dsp:spPr>
        <a:xfrm>
          <a:off x="7308342" y="177869"/>
          <a:ext cx="3203971" cy="112364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u="none" kern="1200"/>
            <a:t>Use and Occupation Fees</a:t>
          </a:r>
        </a:p>
      </dsp:txBody>
      <dsp:txXfrm>
        <a:off x="7308342" y="177869"/>
        <a:ext cx="3203971" cy="1123643"/>
      </dsp:txXfrm>
    </dsp:sp>
    <dsp:sp modelId="{CA15CF9A-82C8-47A5-A4D1-EA251BE9AC45}">
      <dsp:nvSpPr>
        <dsp:cNvPr id="0" name=""/>
        <dsp:cNvSpPr/>
      </dsp:nvSpPr>
      <dsp:spPr>
        <a:xfrm>
          <a:off x="7311628" y="1311305"/>
          <a:ext cx="3203971" cy="2871956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Non-transportation uses of the right-of-way charged by the square footage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Discretionary: Used to encourage shorter and more efficient use of the public right-of-way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</dsp:txBody>
      <dsp:txXfrm>
        <a:off x="7311628" y="1311305"/>
        <a:ext cx="3203971" cy="2871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09B56-8371-4B4D-9C66-536DF02E933C}">
      <dsp:nvSpPr>
        <dsp:cNvPr id="0" name=""/>
        <dsp:cNvSpPr/>
      </dsp:nvSpPr>
      <dsp:spPr>
        <a:xfrm rot="5400000">
          <a:off x="6939824" y="-3095513"/>
          <a:ext cx="1116664" cy="759108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For construction and utility permits, update to full or partial full cost recovery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For public activation and maintenance permits, update with 2019 – 2021  AWI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Keep free permits free (e.g., gardening, signs, block party etc.)</a:t>
          </a:r>
        </a:p>
      </dsp:txBody>
      <dsp:txXfrm rot="-5400000">
        <a:off x="3702613" y="196209"/>
        <a:ext cx="7536577" cy="1007642"/>
      </dsp:txXfrm>
    </dsp:sp>
    <dsp:sp modelId="{E9A2C40F-9255-4AD7-8FB8-C64B0378D577}">
      <dsp:nvSpPr>
        <dsp:cNvPr id="0" name=""/>
        <dsp:cNvSpPr/>
      </dsp:nvSpPr>
      <dsp:spPr>
        <a:xfrm>
          <a:off x="465791" y="2114"/>
          <a:ext cx="3236820" cy="139583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+mn-lt"/>
            </a:rPr>
            <a:t>Issuance Fees</a:t>
          </a:r>
        </a:p>
      </dsp:txBody>
      <dsp:txXfrm>
        <a:off x="533930" y="70253"/>
        <a:ext cx="3100542" cy="1259552"/>
      </dsp:txXfrm>
    </dsp:sp>
    <dsp:sp modelId="{872B0E14-345B-4898-9B98-ECFC0D7E041B}">
      <dsp:nvSpPr>
        <dsp:cNvPr id="0" name=""/>
        <dsp:cNvSpPr/>
      </dsp:nvSpPr>
      <dsp:spPr>
        <a:xfrm rot="5400000">
          <a:off x="6992601" y="-1629891"/>
          <a:ext cx="1116664" cy="759108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Update with 2019 – 2021 AWI </a:t>
          </a:r>
        </a:p>
      </dsp:txBody>
      <dsp:txXfrm rot="-5400000">
        <a:off x="3755390" y="1661831"/>
        <a:ext cx="7536577" cy="1007642"/>
      </dsp:txXfrm>
    </dsp:sp>
    <dsp:sp modelId="{C31B0724-2C73-4B83-AE2F-BA00BDCABA7B}">
      <dsp:nvSpPr>
        <dsp:cNvPr id="0" name=""/>
        <dsp:cNvSpPr/>
      </dsp:nvSpPr>
      <dsp:spPr>
        <a:xfrm>
          <a:off x="465791" y="1467737"/>
          <a:ext cx="3289597" cy="139583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+mn-lt"/>
            </a:rPr>
            <a:t>Hourly Rate</a:t>
          </a:r>
        </a:p>
      </dsp:txBody>
      <dsp:txXfrm>
        <a:off x="533930" y="1535876"/>
        <a:ext cx="3153319" cy="1259552"/>
      </dsp:txXfrm>
    </dsp:sp>
    <dsp:sp modelId="{FA9716A5-F4CF-4C40-9A7C-108F4424ED34}">
      <dsp:nvSpPr>
        <dsp:cNvPr id="0" name=""/>
        <dsp:cNvSpPr/>
      </dsp:nvSpPr>
      <dsp:spPr>
        <a:xfrm rot="5400000">
          <a:off x="7041407" y="-164269"/>
          <a:ext cx="1116664" cy="759108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No change</a:t>
          </a:r>
        </a:p>
      </dsp:txBody>
      <dsp:txXfrm rot="-5400000">
        <a:off x="3804196" y="3127453"/>
        <a:ext cx="7536577" cy="1007642"/>
      </dsp:txXfrm>
    </dsp:sp>
    <dsp:sp modelId="{C7EB01E8-8313-4845-9777-A1A07270693E}">
      <dsp:nvSpPr>
        <dsp:cNvPr id="0" name=""/>
        <dsp:cNvSpPr/>
      </dsp:nvSpPr>
      <dsp:spPr>
        <a:xfrm>
          <a:off x="465791" y="2933359"/>
          <a:ext cx="3338403" cy="139583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n-lt"/>
            </a:rPr>
            <a:t>Use and Occupancy Fees</a:t>
          </a:r>
        </a:p>
      </dsp:txBody>
      <dsp:txXfrm>
        <a:off x="533930" y="3001498"/>
        <a:ext cx="3202125" cy="1259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56040C-23C3-4916-B8AE-33182B3F0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790B8-6AC2-4481-A8FE-716B6C239B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66E01-34A2-47AE-B829-03D4935DF51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03D62-F0F9-4624-9E6D-4309384FF6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1D9CC-FE57-4E10-9C7F-4C0CCDF38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99517-2C93-4C49-8098-1BEF9B8D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BAE5B-F118-4961-BA92-79310DC277B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2E38-1DBF-493E-8775-8109287F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62E38-1DBF-493E-8775-8109287F1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45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62E38-1DBF-493E-8775-8109287F1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13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11/17/21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7079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079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25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7942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9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98934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66532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11/17/2021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264793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05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11/17/21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11/17/2021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7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0732-E554-4DE1-B7A3-D3A04006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Street Use Hourly Rate and Permit Fees are changing January 1</a:t>
            </a:r>
            <a:r>
              <a:rPr lang="en-US" baseline="30000" dirty="0"/>
              <a:t>st</a:t>
            </a:r>
            <a:r>
              <a:rPr lang="en-US" dirty="0"/>
              <a:t>, 2022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5B5E05-AE28-4645-985A-BEF98EB7B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2335"/>
            <a:ext cx="10387762" cy="37096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Goals of the rate and fee updates: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 Ensure full cost recovery to maintain service levels and reduce reliance on use fees</a:t>
            </a:r>
          </a:p>
          <a:p>
            <a:pPr marL="342900" lvl="1" indent="0">
              <a:buNone/>
            </a:pPr>
            <a:endParaRPr lang="en-US" sz="2400" dirty="0"/>
          </a:p>
          <a:p>
            <a:pPr marL="800100" lvl="1" indent="-457200">
              <a:buFont typeface="+mj-lt"/>
              <a:buAutoNum type="arabicPeriod" startAt="2"/>
            </a:pPr>
            <a:r>
              <a:rPr lang="en-US" sz="2400" dirty="0"/>
              <a:t> Align updates with policy goals to support businesses, homeowners, affordable housing, and improved livable communities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051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3479-F3CC-46C2-AB23-F3394B1F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Background – Types of Street Use Fees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0CDAFF-173C-446E-B0A4-6B67ED0C1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959304"/>
              </p:ext>
            </p:extLst>
          </p:nvPr>
        </p:nvGraphicFramePr>
        <p:xfrm>
          <a:off x="838200" y="155768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81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3C65-D96C-4C2D-81C8-83A4CEB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885"/>
            <a:ext cx="10515600" cy="1325563"/>
          </a:xfrm>
        </p:spPr>
        <p:txBody>
          <a:bodyPr/>
          <a:lstStyle/>
          <a:p>
            <a:r>
              <a:rPr lang="en-US" dirty="0"/>
              <a:t>Summary of Proposed Changes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9F81892-F916-4674-9187-2CBFDB57A0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324490"/>
              </p:ext>
            </p:extLst>
          </p:nvPr>
        </p:nvGraphicFramePr>
        <p:xfrm>
          <a:off x="0" y="1263347"/>
          <a:ext cx="11861075" cy="4331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54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33479-F3CC-46C2-AB23-F3394B1F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244" y="365124"/>
            <a:ext cx="49295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vs. Proposed Recovery Summary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337DCD-7881-4175-AEC5-E4FD6C7D8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1" r="1744"/>
          <a:stretch/>
        </p:blipFill>
        <p:spPr>
          <a:xfrm>
            <a:off x="325189" y="222670"/>
            <a:ext cx="5344089" cy="3080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6E880-62A4-46D9-B994-CC4D34427A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7" r="1055" b="-2"/>
          <a:stretch/>
        </p:blipFill>
        <p:spPr>
          <a:xfrm>
            <a:off x="287894" y="3555147"/>
            <a:ext cx="5381386" cy="310558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42D2092-7DA4-41B4-826F-F9FFAAF93C15}"/>
              </a:ext>
            </a:extLst>
          </p:cNvPr>
          <p:cNvSpPr txBox="1"/>
          <p:nvPr/>
        </p:nvSpPr>
        <p:spPr>
          <a:xfrm>
            <a:off x="6424244" y="2624962"/>
            <a:ext cx="4929556" cy="35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We have not kept pace with cost increases over the past several years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This has led to subsidizing hourly rates and issuance fees with use and occupation fees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Use and occupation fees are intended to be used for transportation improvements that benefit those communities that have been impacted by construction</a:t>
            </a:r>
          </a:p>
        </p:txBody>
      </p:sp>
    </p:spTree>
    <p:extLst>
      <p:ext uri="{BB962C8B-B14F-4D97-AF65-F5344CB8AC3E}">
        <p14:creationId xmlns:p14="http://schemas.microsoft.com/office/powerpoint/2010/main" val="1044795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B579C-08B5-4704-9A4A-5128E0A3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Hourly Rate Update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A3A313-FEE2-43C6-A3B2-C969590A51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851524"/>
              </p:ext>
            </p:extLst>
          </p:nvPr>
        </p:nvGraphicFramePr>
        <p:xfrm>
          <a:off x="1737360" y="2984174"/>
          <a:ext cx="8229600" cy="213996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341006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542108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55569641"/>
                    </a:ext>
                  </a:extLst>
                </a:gridCol>
              </a:tblGrid>
              <a:tr h="12053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3200">
                          <a:effectLst/>
                        </a:rPr>
                        <a:t>Current Hourly Rate</a:t>
                      </a:r>
                    </a:p>
                  </a:txBody>
                  <a:tcPr marL="153124" marR="153124" marT="76561" marB="76561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3200" dirty="0">
                          <a:effectLst/>
                        </a:rPr>
                        <a:t>Proposed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>
                          <a:effectLst/>
                        </a:rPr>
                        <a:t>Hourly Rate​</a:t>
                      </a:r>
                    </a:p>
                  </a:txBody>
                  <a:tcPr marL="153124" marR="153124" marT="76561" marB="7656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>
                          <a:effectLst/>
                        </a:rPr>
                        <a:t>Difference</a:t>
                      </a:r>
                    </a:p>
                  </a:txBody>
                  <a:tcPr marL="153124" marR="153124" marT="76561" marB="76561" anchor="ctr"/>
                </a:tc>
                <a:extLst>
                  <a:ext uri="{0D108BD9-81ED-4DB2-BD59-A6C34878D82A}">
                    <a16:rowId xmlns:a16="http://schemas.microsoft.com/office/drawing/2014/main" val="2122148253"/>
                  </a:ext>
                </a:extLst>
              </a:tr>
              <a:tr h="93458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4000" dirty="0">
                          <a:effectLst/>
                        </a:rPr>
                        <a:t> $278.00 ​</a:t>
                      </a:r>
                      <a:endParaRPr lang="en-US" sz="1800" dirty="0">
                        <a:effectLst/>
                      </a:endParaRPr>
                    </a:p>
                  </a:txBody>
                  <a:tcPr marL="153124" marR="153124" marT="76561" marB="76561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4000" dirty="0">
                          <a:effectLst/>
                        </a:rPr>
                        <a:t> $305.00 ​</a:t>
                      </a:r>
                      <a:endParaRPr lang="en-US" sz="1800" dirty="0">
                        <a:effectLst/>
                      </a:endParaRPr>
                    </a:p>
                  </a:txBody>
                  <a:tcPr marL="153124" marR="153124" marT="76561" marB="76561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4000" dirty="0">
                          <a:effectLst/>
                        </a:rPr>
                        <a:t>$27.00</a:t>
                      </a:r>
                    </a:p>
                  </a:txBody>
                  <a:tcPr marL="153124" marR="153124" marT="76561" marB="76561" anchor="ctr"/>
                </a:tc>
                <a:extLst>
                  <a:ext uri="{0D108BD9-81ED-4DB2-BD59-A6C34878D82A}">
                    <a16:rowId xmlns:a16="http://schemas.microsoft.com/office/drawing/2014/main" val="4098541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80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CA89F96-B10F-430A-B32F-23909F6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221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Permit Fee Updates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F9B824DC-CAA2-45DE-B375-948813A6B5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183790"/>
              </p:ext>
            </p:extLst>
          </p:nvPr>
        </p:nvGraphicFramePr>
        <p:xfrm>
          <a:off x="538480" y="609600"/>
          <a:ext cx="7008246" cy="549716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315662">
                  <a:extLst>
                    <a:ext uri="{9D8B030D-6E8A-4147-A177-3AD203B41FA5}">
                      <a16:colId xmlns:a16="http://schemas.microsoft.com/office/drawing/2014/main" val="250948207"/>
                    </a:ext>
                  </a:extLst>
                </a:gridCol>
                <a:gridCol w="1319248">
                  <a:extLst>
                    <a:ext uri="{9D8B030D-6E8A-4147-A177-3AD203B41FA5}">
                      <a16:colId xmlns:a16="http://schemas.microsoft.com/office/drawing/2014/main" val="1077028265"/>
                    </a:ext>
                  </a:extLst>
                </a:gridCol>
                <a:gridCol w="1202920">
                  <a:extLst>
                    <a:ext uri="{9D8B030D-6E8A-4147-A177-3AD203B41FA5}">
                      <a16:colId xmlns:a16="http://schemas.microsoft.com/office/drawing/2014/main" val="2475215401"/>
                    </a:ext>
                  </a:extLst>
                </a:gridCol>
                <a:gridCol w="1170416">
                  <a:extLst>
                    <a:ext uri="{9D8B030D-6E8A-4147-A177-3AD203B41FA5}">
                      <a16:colId xmlns:a16="http://schemas.microsoft.com/office/drawing/2014/main" val="4206174035"/>
                    </a:ext>
                  </a:extLst>
                </a:gridCol>
              </a:tblGrid>
              <a:tr h="606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>
                          <a:effectLst/>
                        </a:rPr>
                        <a:t>Permit Type(s)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>
                          <a:effectLst/>
                        </a:rPr>
                        <a:t>Current Fee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>
                          <a:effectLst/>
                        </a:rPr>
                        <a:t> Proposed Fee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>
                          <a:effectLst/>
                        </a:rPr>
                        <a:t>Difference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2582182635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ROW Maintenance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$155.00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$178.00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$23.00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2900333772"/>
                  </a:ext>
                </a:extLst>
              </a:tr>
              <a:tr h="541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ROW Construction, Heavy Crane, &amp; Minor Utility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$324.00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$640.00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$316.00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4127079917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Public Activation &amp; Vending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$181.00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$275.00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$94.00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3777471277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Private Encroachment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$232.00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$362.00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$130.00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4230092472"/>
                  </a:ext>
                </a:extLst>
              </a:tr>
              <a:tr h="541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dirty="0">
                          <a:effectLst/>
                        </a:rPr>
                        <a:t>Renewal for Private Encroachments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$176.00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$275.00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$99.00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335472984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dirty="0">
                          <a:effectLst/>
                        </a:rPr>
                        <a:t>Street Vacations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$6,500.00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$10,130.00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$3,630.00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3680118159"/>
                  </a:ext>
                </a:extLst>
              </a:tr>
              <a:tr h="541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Long-term Encroachments (e.g., Skybridges, tunnels)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$232.00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$362.00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$130.00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3218207229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Utility Major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$4,865.00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$7,580.00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$2,715.00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1730279116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dirty="0">
                          <a:effectLst/>
                        </a:rPr>
                        <a:t>Street Improvement Lite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$4,865.00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$2,900.00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$(1,965.00)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4006075663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Street Improvement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$4,865.00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$7,580.00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$2,715.00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4172567546"/>
                  </a:ext>
                </a:extLst>
              </a:tr>
              <a:tr h="541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Date Change, Extension, or Revision Amendment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$165.00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$255.00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$90.00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660617640"/>
                  </a:ext>
                </a:extLst>
              </a:tr>
              <a:tr h="541015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500" dirty="0">
                          <a:effectLst/>
                        </a:rPr>
                        <a:t>Block Party, Signs, Safe-streets, Gardening, Public Amenities</a:t>
                      </a:r>
                      <a:endParaRPr lang="en-US" sz="1500" dirty="0"/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>
                          <a:effectLst/>
                        </a:rPr>
                        <a:t>$0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1">
                          <a:effectLst/>
                        </a:rPr>
                        <a:t>$0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dirty="0">
                          <a:effectLst/>
                        </a:rPr>
                        <a:t>n/a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252017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56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62F4-279F-4EA5-BE83-43CDE076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0592-7164-41B7-958D-C825671A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768" y="1902951"/>
            <a:ext cx="8032465" cy="2568407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sz="2800"/>
              <a:t>Melody.Berry@seattle.gov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439EA-4923-4A11-96D9-BCFE5896EE8B}"/>
              </a:ext>
            </a:extLst>
          </p:cNvPr>
          <p:cNvSpPr/>
          <p:nvPr/>
        </p:nvSpPr>
        <p:spPr>
          <a:xfrm>
            <a:off x="0" y="3246121"/>
            <a:ext cx="12192000" cy="580694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68569" tIns="34275" rIns="68569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B2CFF-4C1F-4269-A78C-1BEB70D114E9}"/>
              </a:ext>
            </a:extLst>
          </p:cNvPr>
          <p:cNvSpPr txBox="1"/>
          <p:nvPr/>
        </p:nvSpPr>
        <p:spPr>
          <a:xfrm>
            <a:off x="3312795" y="3294094"/>
            <a:ext cx="5566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www.seattle.gov/transportation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66A47-CDF5-42A3-A494-0E379931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400" y="4394034"/>
            <a:ext cx="386519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1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84320F470CF4BA78708C227551377" ma:contentTypeVersion="22" ma:contentTypeDescription="Create a new document." ma:contentTypeScope="" ma:versionID="633713203dacc622c5735b6509923cbb">
  <xsd:schema xmlns:xsd="http://www.w3.org/2001/XMLSchema" xmlns:xs="http://www.w3.org/2001/XMLSchema" xmlns:p="http://schemas.microsoft.com/office/2006/metadata/properties" xmlns:ns2="564b7880-b1b5-4e75-a927-bc1c4095c52b" xmlns:ns3="1d271a9c-cd53-40da-926c-e62163857a9c" targetNamespace="http://schemas.microsoft.com/office/2006/metadata/properties" ma:root="true" ma:fieldsID="6712a92eab56e65a1368beb88f8bceed" ns2:_="" ns3:_="">
    <xsd:import namespace="564b7880-b1b5-4e75-a927-bc1c4095c52b"/>
    <xsd:import namespace="1d271a9c-cd53-40da-926c-e62163857a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2:PublishingStartDate" minOccurs="0"/>
                <xsd:element ref="ns2:PublishingExpirationDat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b7880-b1b5-4e75-a927-bc1c4095c5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ublishingStartDate" ma:index="16" nillable="true" ma:displayName="Scheduling Start Date" ma:description="Scheduling Start Date is a site column created by the Publishing feature. It is used to specify the date and time on which this page will first appear to site visitors." ma:format="DateTime" ma:internalName="PublishingStartDate" ma:readOnly="false">
      <xsd:simpleType>
        <xsd:restriction base="dms:Unknown"/>
      </xsd:simpleType>
    </xsd:element>
    <xsd:element name="PublishingExpirationDate" ma:index="17" nillable="true" ma:displayName="Scheduling End Date" ma:description="Scheduling End Date is a site column created by the Publishing feature. It is used to specify the date and time on which this page will no longer appear to site visitors." ma:format="DateTime" ma:internalName="PublishingExpirationDate" ma:readOnly="false">
      <xsd:simpleType>
        <xsd:restriction base="dms:Unknow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71a9c-cd53-40da-926c-e62163857a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564b7880-b1b5-4e75-a927-bc1c4095c52b" xsi:nil="true"/>
    <PublishingStartDate xmlns="564b7880-b1b5-4e75-a927-bc1c4095c52b" xsi:nil="true"/>
    <SharedWithUsers xmlns="1d271a9c-cd53-40da-926c-e62163857a9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7BC64D-B4A9-4813-8983-E14357505F93}"/>
</file>

<file path=customXml/itemProps3.xml><?xml version="1.0" encoding="utf-8"?>
<ds:datastoreItem xmlns:ds="http://schemas.openxmlformats.org/officeDocument/2006/customXml" ds:itemID="{2F0CD351-0561-4B41-9079-EB7703943CEB}">
  <ds:schemaRefs>
    <ds:schemaRef ds:uri="http://purl.org/dc/terms/"/>
    <ds:schemaRef ds:uri="http://schemas.openxmlformats.org/package/2006/metadata/core-properties"/>
    <ds:schemaRef ds:uri="8b4ca83b-d911-42c2-bfb1-dfb02b2e982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819af4f-ae78-4157-a034-8955897b58d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14681</TotalTime>
  <Words>463</Words>
  <Application>Microsoft Office PowerPoint</Application>
  <PresentationFormat>Widescreen</PresentationFormat>
  <Paragraphs>98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Seattle Text</vt:lpstr>
      <vt:lpstr>Arial</vt:lpstr>
      <vt:lpstr>Tw Cen MT</vt:lpstr>
      <vt:lpstr>Calibri</vt:lpstr>
      <vt:lpstr>Courier New</vt:lpstr>
      <vt:lpstr>Office Theme</vt:lpstr>
      <vt:lpstr>1_Office Theme</vt:lpstr>
      <vt:lpstr>The Street Use Hourly Rate and Permit Fees are changing January 1st, 2022</vt:lpstr>
      <vt:lpstr>Background – Types of Street Use Fees</vt:lpstr>
      <vt:lpstr>Summary of Proposed Changes</vt:lpstr>
      <vt:lpstr>Current vs. Proposed Recovery Summary</vt:lpstr>
      <vt:lpstr>Hourly Rate Update</vt:lpstr>
      <vt:lpstr>Permit Fee Updates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Berry, Melody</dc:creator>
  <cp:lastModifiedBy>Berry, Melody</cp:lastModifiedBy>
  <cp:revision>24</cp:revision>
  <dcterms:created xsi:type="dcterms:W3CDTF">2021-06-02T21:57:10Z</dcterms:created>
  <dcterms:modified xsi:type="dcterms:W3CDTF">2021-11-24T17:13:50Z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0x01010000684320F470CF4BA78708C227551377</vt:lpwstr>
  </property>
  <property fmtid="{D5CDD505-2E9C-101B-9397-08002B2CF9AE}" pid="3" name="Order">
    <vt:r8>2747800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